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596" r:id="rId6"/>
    <p:sldId id="587" r:id="rId7"/>
    <p:sldId id="597" r:id="rId8"/>
    <p:sldId id="595" r:id="rId9"/>
    <p:sldId id="600" r:id="rId10"/>
    <p:sldId id="598" r:id="rId11"/>
    <p:sldId id="599" r:id="rId12"/>
    <p:sldId id="602" r:id="rId13"/>
    <p:sldId id="601" r:id="rId14"/>
    <p:sldId id="610" r:id="rId15"/>
    <p:sldId id="604" r:id="rId16"/>
    <p:sldId id="605" r:id="rId17"/>
    <p:sldId id="607" r:id="rId18"/>
    <p:sldId id="608" r:id="rId19"/>
    <p:sldId id="609" r:id="rId20"/>
    <p:sldId id="259" r:id="rId21"/>
    <p:sldId id="594" r:id="rId22"/>
  </p:sldIdLst>
  <p:sldSz cx="12192000" cy="6858000"/>
  <p:notesSz cx="6797675" cy="9926638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iso" pitchFamily="2" charset="0"/>
      <p:regular r:id="rId28"/>
      <p:bold r:id="rId2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D050"/>
    <a:srgbClr val="33CCCC"/>
    <a:srgbClr val="CC3300"/>
    <a:srgbClr val="FF3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1" autoAdjust="0"/>
    <p:restoredTop sz="94942" autoAdjust="0"/>
  </p:normalViewPr>
  <p:slideViewPr>
    <p:cSldViewPr snapToGrid="0" showGuides="1">
      <p:cViewPr>
        <p:scale>
          <a:sx n="65" d="100"/>
          <a:sy n="65" d="100"/>
        </p:scale>
        <p:origin x="797" y="2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etus Mulder" userId="4f3d3ee9-5e13-4420-b1b3-34bfe0d0b158" providerId="ADAL" clId="{54CF49F1-EC08-418B-99D6-9B27059D3B0E}"/>
    <pc:docChg chg="delSld modSld">
      <pc:chgData name="Grietus Mulder" userId="4f3d3ee9-5e13-4420-b1b3-34bfe0d0b158" providerId="ADAL" clId="{54CF49F1-EC08-418B-99D6-9B27059D3B0E}" dt="2022-12-13T08:34:52.406" v="36" actId="404"/>
      <pc:docMkLst>
        <pc:docMk/>
      </pc:docMkLst>
      <pc:sldChg chg="modSp mod">
        <pc:chgData name="Grietus Mulder" userId="4f3d3ee9-5e13-4420-b1b3-34bfe0d0b158" providerId="ADAL" clId="{54CF49F1-EC08-418B-99D6-9B27059D3B0E}" dt="2022-12-13T08:31:20.587" v="4" actId="20577"/>
        <pc:sldMkLst>
          <pc:docMk/>
          <pc:sldMk cId="2448544160" sldId="256"/>
        </pc:sldMkLst>
        <pc:spChg chg="mod">
          <ac:chgData name="Grietus Mulder" userId="4f3d3ee9-5e13-4420-b1b3-34bfe0d0b158" providerId="ADAL" clId="{54CF49F1-EC08-418B-99D6-9B27059D3B0E}" dt="2022-12-13T08:31:20.587" v="4" actId="20577"/>
          <ac:spMkLst>
            <pc:docMk/>
            <pc:sldMk cId="2448544160" sldId="256"/>
            <ac:spMk id="4" creationId="{027327F3-30C4-4A5D-A220-F9D473ED55D9}"/>
          </ac:spMkLst>
        </pc:spChg>
      </pc:sldChg>
      <pc:sldChg chg="del">
        <pc:chgData name="Grietus Mulder" userId="4f3d3ee9-5e13-4420-b1b3-34bfe0d0b158" providerId="ADAL" clId="{54CF49F1-EC08-418B-99D6-9B27059D3B0E}" dt="2022-12-13T08:31:35.589" v="5" actId="47"/>
        <pc:sldMkLst>
          <pc:docMk/>
          <pc:sldMk cId="1981099527" sldId="267"/>
        </pc:sldMkLst>
      </pc:sldChg>
      <pc:sldChg chg="del">
        <pc:chgData name="Grietus Mulder" userId="4f3d3ee9-5e13-4420-b1b3-34bfe0d0b158" providerId="ADAL" clId="{54CF49F1-EC08-418B-99D6-9B27059D3B0E}" dt="2022-12-13T08:31:36.454" v="6" actId="47"/>
        <pc:sldMkLst>
          <pc:docMk/>
          <pc:sldMk cId="3159580506" sldId="287"/>
        </pc:sldMkLst>
      </pc:sldChg>
      <pc:sldChg chg="modSp mod">
        <pc:chgData name="Grietus Mulder" userId="4f3d3ee9-5e13-4420-b1b3-34bfe0d0b158" providerId="ADAL" clId="{54CF49F1-EC08-418B-99D6-9B27059D3B0E}" dt="2022-12-13T08:34:52.406" v="36" actId="404"/>
        <pc:sldMkLst>
          <pc:docMk/>
          <pc:sldMk cId="1758845519" sldId="587"/>
        </pc:sldMkLst>
        <pc:spChg chg="mod">
          <ac:chgData name="Grietus Mulder" userId="4f3d3ee9-5e13-4420-b1b3-34bfe0d0b158" providerId="ADAL" clId="{54CF49F1-EC08-418B-99D6-9B27059D3B0E}" dt="2022-12-13T08:34:52.406" v="36" actId="404"/>
          <ac:spMkLst>
            <pc:docMk/>
            <pc:sldMk cId="1758845519" sldId="587"/>
            <ac:spMk id="3" creationId="{350EF329-1CE4-493E-B9FC-5D8860787DCB}"/>
          </ac:spMkLst>
        </pc:spChg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788508607" sldId="58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860911607" sldId="595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00356554" sldId="596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801939284" sldId="597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68459135" sldId="59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729620986" sldId="59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671892273" sldId="600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900616071" sldId="601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455242788" sldId="602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488100760" sldId="60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673877031" sldId="610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783923522" sldId="611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51157157" sldId="612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58960744" sldId="613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4277048898" sldId="614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996408974" sldId="615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200525030" sldId="616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253792414" sldId="617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3536474471" sldId="618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1602413406" sldId="619"/>
        </pc:sldMkLst>
      </pc:sldChg>
      <pc:sldChg chg="del">
        <pc:chgData name="Grietus Mulder" userId="4f3d3ee9-5e13-4420-b1b3-34bfe0d0b158" providerId="ADAL" clId="{54CF49F1-EC08-418B-99D6-9B27059D3B0E}" dt="2022-12-13T08:32:00.255" v="7" actId="47"/>
        <pc:sldMkLst>
          <pc:docMk/>
          <pc:sldMk cId="2784422611" sldId="620"/>
        </pc:sldMkLst>
      </pc:sldChg>
    </pc:docChg>
  </pc:docChgLst>
  <pc:docChgLst>
    <pc:chgData name="Grietus Mulder" userId="9828c63a-93f6-4e54-a0b4-aaad8328d27a" providerId="ADAL" clId="{336C93FB-96EA-43FB-86F8-7A2CC2413E01}"/>
    <pc:docChg chg="modSld modMainMaster">
      <pc:chgData name="Grietus Mulder" userId="9828c63a-93f6-4e54-a0b4-aaad8328d27a" providerId="ADAL" clId="{336C93FB-96EA-43FB-86F8-7A2CC2413E01}" dt="2023-03-07T18:17:34.778" v="26" actId="790"/>
      <pc:docMkLst>
        <pc:docMk/>
      </pc:docMkLst>
      <pc:sldChg chg="modSp mod">
        <pc:chgData name="Grietus Mulder" userId="9828c63a-93f6-4e54-a0b4-aaad8328d27a" providerId="ADAL" clId="{336C93FB-96EA-43FB-86F8-7A2CC2413E01}" dt="2023-03-07T18:11:57.922" v="5" actId="790"/>
        <pc:sldMkLst>
          <pc:docMk/>
          <pc:sldMk cId="2448544160" sldId="256"/>
        </pc:sldMkLst>
        <pc:spChg chg="mod">
          <ac:chgData name="Grietus Mulder" userId="9828c63a-93f6-4e54-a0b4-aaad8328d27a" providerId="ADAL" clId="{336C93FB-96EA-43FB-86F8-7A2CC2413E01}" dt="2023-03-07T18:11:57.922" v="5" actId="790"/>
          <ac:spMkLst>
            <pc:docMk/>
            <pc:sldMk cId="2448544160" sldId="256"/>
            <ac:spMk id="3" creationId="{51B3C582-ED17-4390-9476-61AF181E2694}"/>
          </ac:spMkLst>
        </pc:spChg>
      </pc:sldChg>
      <pc:sldChg chg="modSp mod">
        <pc:chgData name="Grietus Mulder" userId="9828c63a-93f6-4e54-a0b4-aaad8328d27a" providerId="ADAL" clId="{336C93FB-96EA-43FB-86F8-7A2CC2413E01}" dt="2023-03-07T18:17:34.778" v="26" actId="790"/>
        <pc:sldMkLst>
          <pc:docMk/>
          <pc:sldMk cId="2994140013" sldId="259"/>
        </pc:sldMkLst>
        <pc:spChg chg="mod">
          <ac:chgData name="Grietus Mulder" userId="9828c63a-93f6-4e54-a0b4-aaad8328d27a" providerId="ADAL" clId="{336C93FB-96EA-43FB-86F8-7A2CC2413E01}" dt="2023-03-07T18:17:34.778" v="26" actId="790"/>
          <ac:spMkLst>
            <pc:docMk/>
            <pc:sldMk cId="2994140013" sldId="259"/>
            <ac:spMk id="3" creationId="{660DC1D2-8487-451B-81F6-713D0ED5617A}"/>
          </ac:spMkLst>
        </pc:spChg>
      </pc:sldChg>
      <pc:sldChg chg="modSp mod">
        <pc:chgData name="Grietus Mulder" userId="9828c63a-93f6-4e54-a0b4-aaad8328d27a" providerId="ADAL" clId="{336C93FB-96EA-43FB-86F8-7A2CC2413E01}" dt="2023-03-07T18:12:08.884" v="6" actId="790"/>
        <pc:sldMkLst>
          <pc:docMk/>
          <pc:sldMk cId="1758845519" sldId="587"/>
        </pc:sldMkLst>
        <pc:spChg chg="mod">
          <ac:chgData name="Grietus Mulder" userId="9828c63a-93f6-4e54-a0b4-aaad8328d27a" providerId="ADAL" clId="{336C93FB-96EA-43FB-86F8-7A2CC2413E01}" dt="2023-03-07T18:12:08.884" v="6" actId="790"/>
          <ac:spMkLst>
            <pc:docMk/>
            <pc:sldMk cId="1758845519" sldId="587"/>
            <ac:spMk id="3" creationId="{350EF329-1CE4-493E-B9FC-5D8860787DCB}"/>
          </ac:spMkLst>
        </pc:spChg>
      </pc:sldChg>
      <pc:sldChg chg="modSp mod">
        <pc:chgData name="Grietus Mulder" userId="9828c63a-93f6-4e54-a0b4-aaad8328d27a" providerId="ADAL" clId="{336C93FB-96EA-43FB-86F8-7A2CC2413E01}" dt="2023-03-07T18:14:57.906" v="19" actId="790"/>
        <pc:sldMkLst>
          <pc:docMk/>
          <pc:sldMk cId="1294067528" sldId="594"/>
        </pc:sldMkLst>
        <pc:spChg chg="mod">
          <ac:chgData name="Grietus Mulder" userId="9828c63a-93f6-4e54-a0b4-aaad8328d27a" providerId="ADAL" clId="{336C93FB-96EA-43FB-86F8-7A2CC2413E01}" dt="2023-03-07T18:14:57.906" v="19" actId="790"/>
          <ac:spMkLst>
            <pc:docMk/>
            <pc:sldMk cId="1294067528" sldId="594"/>
            <ac:spMk id="3" creationId="{660DC1D2-8487-451B-81F6-713D0ED5617A}"/>
          </ac:spMkLst>
        </pc:spChg>
      </pc:sldChg>
      <pc:sldMasterChg chg="modSldLayout">
        <pc:chgData name="Grietus Mulder" userId="9828c63a-93f6-4e54-a0b4-aaad8328d27a" providerId="ADAL" clId="{336C93FB-96EA-43FB-86F8-7A2CC2413E01}" dt="2023-03-07T18:11:39.715" v="4" actId="790"/>
        <pc:sldMasterMkLst>
          <pc:docMk/>
          <pc:sldMasterMk cId="3718737126" sldId="2147483648"/>
        </pc:sldMasterMkLst>
        <pc:sldLayoutChg chg="modSp mod">
          <pc:chgData name="Grietus Mulder" userId="9828c63a-93f6-4e54-a0b4-aaad8328d27a" providerId="ADAL" clId="{336C93FB-96EA-43FB-86F8-7A2CC2413E01}" dt="2023-03-07T18:10:56.738" v="1" actId="790"/>
          <pc:sldLayoutMkLst>
            <pc:docMk/>
            <pc:sldMasterMk cId="3718737126" sldId="2147483648"/>
            <pc:sldLayoutMk cId="508450762" sldId="2147483649"/>
          </pc:sldLayoutMkLst>
          <pc:spChg chg="mod">
            <ac:chgData name="Grietus Mulder" userId="9828c63a-93f6-4e54-a0b4-aaad8328d27a" providerId="ADAL" clId="{336C93FB-96EA-43FB-86F8-7A2CC2413E01}" dt="2023-03-07T18:10:42.466" v="0" actId="790"/>
            <ac:spMkLst>
              <pc:docMk/>
              <pc:sldMasterMk cId="3718737126" sldId="2147483648"/>
              <pc:sldLayoutMk cId="508450762" sldId="2147483649"/>
              <ac:spMk id="3" creationId="{8480778D-F6D9-4634-82D7-D46EC6E6C032}"/>
            </ac:spMkLst>
          </pc:spChg>
          <pc:spChg chg="mod">
            <ac:chgData name="Grietus Mulder" userId="9828c63a-93f6-4e54-a0b4-aaad8328d27a" providerId="ADAL" clId="{336C93FB-96EA-43FB-86F8-7A2CC2413E01}" dt="2023-03-07T18:10:56.738" v="1" actId="790"/>
            <ac:spMkLst>
              <pc:docMk/>
              <pc:sldMasterMk cId="3718737126" sldId="2147483648"/>
              <pc:sldLayoutMk cId="508450762" sldId="2147483649"/>
              <ac:spMk id="4" creationId="{663CAD10-6ACB-438D-A1C2-482931406A62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13.115" v="2" actId="790"/>
          <pc:sldLayoutMkLst>
            <pc:docMk/>
            <pc:sldMasterMk cId="3718737126" sldId="2147483648"/>
            <pc:sldLayoutMk cId="2428838056" sldId="2147483650"/>
          </pc:sldLayoutMkLst>
          <pc:spChg chg="mod">
            <ac:chgData name="Grietus Mulder" userId="9828c63a-93f6-4e54-a0b4-aaad8328d27a" providerId="ADAL" clId="{336C93FB-96EA-43FB-86F8-7A2CC2413E01}" dt="2023-03-07T18:11:13.115" v="2" actId="790"/>
            <ac:spMkLst>
              <pc:docMk/>
              <pc:sldMasterMk cId="3718737126" sldId="2147483648"/>
              <pc:sldLayoutMk cId="2428838056" sldId="2147483650"/>
              <ac:spMk id="9" creationId="{46A02FB0-E8EE-43B3-BCD3-D6F85F357B1D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30.743" v="3" actId="790"/>
          <pc:sldLayoutMkLst>
            <pc:docMk/>
            <pc:sldMasterMk cId="3718737126" sldId="2147483648"/>
            <pc:sldLayoutMk cId="513505702" sldId="2147483660"/>
          </pc:sldLayoutMkLst>
          <pc:spChg chg="mod">
            <ac:chgData name="Grietus Mulder" userId="9828c63a-93f6-4e54-a0b4-aaad8328d27a" providerId="ADAL" clId="{336C93FB-96EA-43FB-86F8-7A2CC2413E01}" dt="2023-03-07T18:11:30.743" v="3" actId="790"/>
            <ac:spMkLst>
              <pc:docMk/>
              <pc:sldMasterMk cId="3718737126" sldId="2147483648"/>
              <pc:sldLayoutMk cId="513505702" sldId="2147483660"/>
              <ac:spMk id="9" creationId="{46A02FB0-E8EE-43B3-BCD3-D6F85F357B1D}"/>
            </ac:spMkLst>
          </pc:spChg>
        </pc:sldLayoutChg>
        <pc:sldLayoutChg chg="modSp mod">
          <pc:chgData name="Grietus Mulder" userId="9828c63a-93f6-4e54-a0b4-aaad8328d27a" providerId="ADAL" clId="{336C93FB-96EA-43FB-86F8-7A2CC2413E01}" dt="2023-03-07T18:11:39.715" v="4" actId="790"/>
          <pc:sldLayoutMkLst>
            <pc:docMk/>
            <pc:sldMasterMk cId="3718737126" sldId="2147483648"/>
            <pc:sldLayoutMk cId="1719624718" sldId="2147483661"/>
          </pc:sldLayoutMkLst>
          <pc:spChg chg="mod">
            <ac:chgData name="Grietus Mulder" userId="9828c63a-93f6-4e54-a0b4-aaad8328d27a" providerId="ADAL" clId="{336C93FB-96EA-43FB-86F8-7A2CC2413E01}" dt="2023-03-07T18:11:39.715" v="4" actId="790"/>
            <ac:spMkLst>
              <pc:docMk/>
              <pc:sldMasterMk cId="3718737126" sldId="2147483648"/>
              <pc:sldLayoutMk cId="1719624718" sldId="2147483661"/>
              <ac:spMk id="9" creationId="{46A02FB0-E8EE-43B3-BCD3-D6F85F357B1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D011F-94DF-43D1-A67A-2CD7B442C8C5}" type="datetimeFigureOut">
              <a:rPr lang="en-BE" smtClean="0"/>
              <a:t>23/06/2025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ADF42-AFEF-499F-81EE-82AA66EC953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082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1420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754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34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176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87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884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174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470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47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624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606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216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4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132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251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4119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ADF42-AFEF-499F-81EE-82AA66EC9531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622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2425260-DCF3-4A6F-A67B-2D3522D49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09" y="1696737"/>
            <a:ext cx="4353981" cy="219595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480778D-F6D9-4634-82D7-D46EC6E6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119158"/>
            <a:ext cx="10515600" cy="843915"/>
          </a:xfrm>
        </p:spPr>
        <p:txBody>
          <a:bodyPr anchor="b"/>
          <a:lstStyle>
            <a:lvl1pPr algn="ctr">
              <a:defRPr sz="6000">
                <a:latin typeface="Miso" pitchFamily="50" charset="0"/>
              </a:defRPr>
            </a:lvl1pPr>
          </a:lstStyle>
          <a:p>
            <a:r>
              <a:rPr lang="nl-BE" noProof="0"/>
              <a:t>Click to edit Master title style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63CAD10-6ACB-438D-A1C2-482931406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18840"/>
            <a:ext cx="10515600" cy="15387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A23C1-F809-4FA5-A8FD-35FB4AAA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E850F-ADE7-45D3-8BD6-51E0413D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7946884-3EE9-44C1-8712-37FECAB9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3CE469-C3AD-4242-90D0-528D3DF0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ACD7-A1E8-4549-B4C3-B979DB1BE2E5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C763EBD-E643-4EC7-8DD4-FD4B26A5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AA843F-4B2C-47B3-A5E2-7EB5685C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960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9B773-C34E-4C05-A946-7954826C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FA5BA1-1751-4DF0-9AAC-CBC1596AE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BC0D2A-4E09-4E3A-973D-9F95D6F87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96C14E-14AF-4B18-8F8B-D0498EEE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26E7-BE80-4FE2-BF60-3A18DAC3ACE1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5949E7-049A-4C38-A78D-8AEA0BE7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A831E3-BA61-4EDA-BA21-245FFE55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5459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757A0-F3AE-4197-8DD2-B36A4104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748746C-E2C3-404B-8423-D942DF2C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07B1BC-E3D5-45B0-AB7C-0E3C9D80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623E1-A4CC-4B3D-908D-328AAAF1A4E5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CA1A7C-08D1-48D4-8435-CABC9525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3CA92D-5837-48D5-AF99-532317FD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5219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727B5B0-9592-4C71-9423-5C327ED40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8C2135-47A5-46B6-AE85-81FC70681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1215D7-ABA3-47CB-A30A-12CC1A56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79F3-2E15-4028-AF3E-44E24C4CCA3E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B6BAFC-59F7-4C1D-9441-32A257E0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5ED5B2B-49F0-4E85-AA17-1DB46A44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365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59795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59"/>
            <a:ext cx="9530954" cy="464155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/>
              <a:t>Click to edit Master text styles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E3458F1-C213-4801-A1AD-366D20CFE7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70011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2A6B4-3E59-47FC-8B0E-A30A75DD5CC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5557" y="6356350"/>
            <a:ext cx="2743200" cy="365125"/>
          </a:xfrm>
        </p:spPr>
        <p:txBody>
          <a:bodyPr/>
          <a:lstStyle/>
          <a:p>
            <a:fld id="{2CF93E6F-2CD1-4A47-BD89-FA3A633F3131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8258F-C1A3-4808-9D35-C644273A91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6F20B-2582-443F-8A9A-D1F0E296CB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2883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06527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07235"/>
            <a:ext cx="9530954" cy="452070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/>
              <a:t>Click to edit Master text styles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E3458F1-C213-4801-A1AD-366D20CFE7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07865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B88B3-0F4B-4C39-B325-152A747D9C6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2186" y="6356350"/>
            <a:ext cx="2743200" cy="365125"/>
          </a:xfrm>
        </p:spPr>
        <p:txBody>
          <a:bodyPr/>
          <a:lstStyle/>
          <a:p>
            <a:fld id="{1F1E121C-A596-41F4-AB59-D9C8A42B072C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3E725-8FE2-4FAB-88C8-727647116A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2F27-D675-457B-AC0B-DA9B0B3446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50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B07CB0-3D56-4274-910E-7065C9C64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06521"/>
            <a:ext cx="9530954" cy="779461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3521"/>
                </a:solidFill>
                <a:latin typeface="Miso" pitchFamily="50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02FB0-E8EE-43B3-BCD3-D6F85F357B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498351"/>
            <a:ext cx="5050255" cy="45295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" panose="020F0502020204030203" pitchFamily="34" charset="0"/>
              </a:defRPr>
            </a:lvl1pPr>
            <a:lvl2pPr>
              <a:buClr>
                <a:srgbClr val="FF3521"/>
              </a:buClr>
              <a:defRPr sz="2000">
                <a:latin typeface="Lato" panose="020F0502020204030203" pitchFamily="34" charset="0"/>
              </a:defRPr>
            </a:lvl2pPr>
            <a:lvl3pPr>
              <a:buClr>
                <a:srgbClr val="FF3521"/>
              </a:buClr>
              <a:defRPr sz="1800">
                <a:latin typeface="Lato" panose="020F0502020204030203" pitchFamily="34" charset="0"/>
              </a:defRPr>
            </a:lvl3pPr>
            <a:lvl4pPr>
              <a:buClr>
                <a:srgbClr val="FF3521"/>
              </a:buClr>
              <a:defRPr sz="1600">
                <a:latin typeface="Lato" panose="020F0502020204030203" pitchFamily="34" charset="0"/>
              </a:defRPr>
            </a:lvl4pPr>
            <a:lvl5pPr>
              <a:buClr>
                <a:srgbClr val="FF3521"/>
              </a:buClr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86DBF31-DA2D-466F-AEAD-1C0F815AEB7F}"/>
              </a:ext>
            </a:extLst>
          </p:cNvPr>
          <p:cNvSpPr/>
          <p:nvPr userDrawn="1"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pic>
        <p:nvPicPr>
          <p:cNvPr id="11" name="Afbeelding 10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E11DAEC-264A-4723-B9E1-8946A9FC5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176963"/>
            <a:ext cx="773442" cy="3900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32D563-2635-4B12-9802-D3620EEF6BC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CA9043B-8FEA-4ECC-BCBF-4A6B2F090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825615"/>
            <a:ext cx="9546302" cy="604838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Miso" pitchFamily="50" charset="0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40F2A-11C7-4DEF-8446-95B7313FAD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84431" y="6356350"/>
            <a:ext cx="2743200" cy="365125"/>
          </a:xfrm>
        </p:spPr>
        <p:txBody>
          <a:bodyPr/>
          <a:lstStyle/>
          <a:p>
            <a:fld id="{3D56F04A-AA78-4D21-880E-D2CBFF2253FD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81DC9-8DC1-4160-9E81-7ABFDD4EC8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5BDD-BBF1-4D93-B2C5-A9809994CD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EAC85C11-440D-43A5-9BB0-3115446D7009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962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E12BC-DF48-43BD-9B1D-97B1CF4C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0AAF93-D720-4A43-B42C-CAC423B97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6C7482-E476-4B0A-BDCD-0194EC52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DEC4-56E9-4885-984E-669C79A91C37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AE1D91-F5FD-4EE9-AEBB-C1983662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F57557-AB5B-4CA5-A667-47FA0C4F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24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F9B0F-F6DC-4A22-917E-C68C4D9A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9F6515-82D3-455E-978B-84CC027ED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C0ED803-A8E2-44A4-9E6C-69536E5B7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CFB0775-AD7D-4303-9C08-D7D9FA6E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A841-FB8E-4EB9-9822-B8869BD4F20B}" type="datetime1">
              <a:rPr lang="fr-BE" smtClean="0"/>
              <a:t>23-06-25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6CCA9F-C680-4BAD-8D8F-E5AC79B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93122F-592D-4D6E-AEC6-430E3488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566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C90A-FA45-423A-8697-328F3599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BA48A7-FA33-4E43-8E41-3BF6419C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E8623C2-B885-47C0-85FA-8853CD80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552E79-90A8-4858-94C0-97158F307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5019DE0-0C71-40CB-9D4B-6881891F1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60431F-9532-43CB-8970-15EA65F6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29DB-573B-4F8D-AFD3-68B30D117AFE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AD40295-C652-432F-BE20-32E74A65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B61B96-C440-4EC1-8B2E-3BE4A559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195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5105F-520B-4E6B-BBD7-832F764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FAEF9E-76E8-468E-8B17-9BFD0298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DDB-9185-4004-B9BA-3A71F2042DA6}" type="datetime1">
              <a:rPr lang="fr-BE" smtClean="0"/>
              <a:t>23-06-25</a:t>
            </a:fld>
            <a:endParaRPr lang="fr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23B12F-8F85-4D60-A76B-79E0DA79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7A9DEE-0A83-49C9-9758-12E3B51A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016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A72FD4-D3DF-4C06-8189-E95B014F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FAD0-37EC-4952-BD3F-3819E4211672}" type="datetime1">
              <a:rPr lang="fr-BE" smtClean="0"/>
              <a:t>23-06-25</a:t>
            </a:fld>
            <a:endParaRPr lang="fr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047444-BA9A-41E1-A3EB-AD130A7D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Copyright Grietus Mulder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CFED50-4AF3-4592-8DDE-0CF396D1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198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56B4018-95E6-44BD-A7E8-61D7E6A1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fr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3A91C8C-29B3-45B6-8BE8-D943037D4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fr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556C95-1140-4EA1-8344-3F4AA2814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9059E-7E29-42EC-ABCB-CE12E1D4C06E}" type="datetime1">
              <a:rPr lang="fr-BE" smtClean="0"/>
              <a:t>23-06-25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E5C70AA-7747-4F9D-9506-FF1F5D9FE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Copyright Grietus Mulder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614198-FE6E-4A60-A434-44FCF4AF9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85C11-440D-43A5-9BB0-3115446D70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73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B3C582-ED17-4390-9476-61AF181E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Data </a:t>
            </a:r>
            <a:r>
              <a:rPr lang="nl-BE" dirty="0" err="1"/>
              <a:t>scientist</a:t>
            </a:r>
            <a:r>
              <a:rPr lang="nl-BE" dirty="0"/>
              <a:t>, 1</a:t>
            </a:r>
            <a:r>
              <a:rPr lang="nl-BE" baseline="30000" dirty="0"/>
              <a:t>e</a:t>
            </a:r>
            <a:r>
              <a:rPr lang="nl-BE" dirty="0"/>
              <a:t> jaar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327F3-30C4-4A5D-A220-F9D473ED5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18839"/>
            <a:ext cx="10515600" cy="1547424"/>
          </a:xfrm>
        </p:spPr>
        <p:txBody>
          <a:bodyPr>
            <a:normAutofit/>
          </a:bodyPr>
          <a:lstStyle/>
          <a:p>
            <a:r>
              <a:rPr lang="en-US" dirty="0"/>
              <a:t>Thesis</a:t>
            </a:r>
          </a:p>
          <a:p>
            <a:r>
              <a:rPr lang="en-US" dirty="0"/>
              <a:t>Data aggregation and </a:t>
            </a:r>
            <a:r>
              <a:rPr lang="en-US" dirty="0" err="1"/>
              <a:t>visualisation</a:t>
            </a:r>
            <a:endParaRPr lang="nl-NL" dirty="0"/>
          </a:p>
          <a:p>
            <a:r>
              <a:rPr lang="nl-NL" dirty="0"/>
              <a:t>Grietus Mulder</a:t>
            </a:r>
            <a:r>
              <a:rPr lang="en-US" b="1" dirty="0"/>
              <a:t> </a:t>
            </a:r>
            <a:endParaRPr lang="en-BE" b="1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54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Depending</a:t>
            </a:r>
            <a:r>
              <a:rPr lang="nl-BE" sz="1800" dirty="0"/>
              <a:t> </a:t>
            </a:r>
            <a:r>
              <a:rPr lang="nl-BE" sz="1800" dirty="0" err="1"/>
              <a:t>if</a:t>
            </a:r>
            <a:r>
              <a:rPr lang="nl-BE" sz="1800" dirty="0"/>
              <a:t> </a:t>
            </a:r>
            <a:r>
              <a:rPr lang="nl-BE" sz="1800" dirty="0" err="1"/>
              <a:t>datetime</a:t>
            </a:r>
            <a:r>
              <a:rPr lang="nl-BE" sz="1800" dirty="0"/>
              <a:t> is </a:t>
            </a:r>
            <a:r>
              <a:rPr lang="nl-BE" sz="1800" dirty="0" err="1"/>
              <a:t>available</a:t>
            </a:r>
            <a:endParaRPr lang="nl-BE" sz="1800" dirty="0"/>
          </a:p>
          <a:p>
            <a:r>
              <a:rPr lang="nl-BE" sz="1800" dirty="0" err="1"/>
              <a:t>Remove</a:t>
            </a:r>
            <a:r>
              <a:rPr lang="nl-BE" sz="1800" dirty="0"/>
              <a:t> empty columns</a:t>
            </a:r>
          </a:p>
          <a:p>
            <a:r>
              <a:rPr lang="nl-BE" sz="1800" dirty="0" err="1"/>
              <a:t>Merge</a:t>
            </a:r>
            <a:r>
              <a:rPr lang="nl-BE" sz="1800" dirty="0"/>
              <a:t> </a:t>
            </a:r>
            <a:r>
              <a:rPr lang="nl-BE" sz="1800" dirty="0" err="1"/>
              <a:t>lines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timestamp</a:t>
            </a:r>
          </a:p>
          <a:p>
            <a:r>
              <a:rPr lang="nl-BE" sz="1800" dirty="0" err="1"/>
              <a:t>Fill</a:t>
            </a:r>
            <a:r>
              <a:rPr lang="nl-BE" sz="1800" dirty="0"/>
              <a:t> empty data</a:t>
            </a:r>
          </a:p>
          <a:p>
            <a:r>
              <a:rPr lang="nl-BE" sz="1800" dirty="0" err="1"/>
              <a:t>Add</a:t>
            </a:r>
            <a:r>
              <a:rPr lang="nl-BE" sz="1800" dirty="0"/>
              <a:t> </a:t>
            </a:r>
            <a:r>
              <a:rPr lang="nl-BE" sz="1800" dirty="0" err="1"/>
              <a:t>weekday</a:t>
            </a:r>
            <a:endParaRPr lang="nl-BE" sz="1800" dirty="0"/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8C74088-A620-394C-16F8-A0E0F2897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10" y="1089506"/>
            <a:ext cx="6363248" cy="43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Depending</a:t>
            </a:r>
            <a:r>
              <a:rPr lang="nl-BE" sz="1800" dirty="0"/>
              <a:t> </a:t>
            </a:r>
            <a:r>
              <a:rPr lang="nl-BE" sz="1800" dirty="0" err="1"/>
              <a:t>if</a:t>
            </a:r>
            <a:r>
              <a:rPr lang="nl-BE" sz="1800" dirty="0"/>
              <a:t> </a:t>
            </a:r>
            <a:r>
              <a:rPr lang="nl-BE" sz="1800" dirty="0" err="1"/>
              <a:t>datetime</a:t>
            </a:r>
            <a:r>
              <a:rPr lang="nl-BE" sz="1800" dirty="0"/>
              <a:t> is </a:t>
            </a:r>
            <a:r>
              <a:rPr lang="nl-BE" sz="1800" dirty="0" err="1"/>
              <a:t>available</a:t>
            </a:r>
            <a:endParaRPr lang="nl-BE" sz="1800" dirty="0"/>
          </a:p>
          <a:p>
            <a:r>
              <a:rPr lang="nl-BE" sz="1800" dirty="0" err="1"/>
              <a:t>Remove</a:t>
            </a:r>
            <a:r>
              <a:rPr lang="nl-BE" sz="1800" dirty="0"/>
              <a:t> empty columns</a:t>
            </a:r>
          </a:p>
          <a:p>
            <a:r>
              <a:rPr lang="nl-BE" sz="1800" dirty="0" err="1"/>
              <a:t>Merge</a:t>
            </a:r>
            <a:r>
              <a:rPr lang="nl-BE" sz="1800" dirty="0"/>
              <a:t> </a:t>
            </a:r>
            <a:r>
              <a:rPr lang="nl-BE" sz="1800" dirty="0" err="1"/>
              <a:t>lines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timestamp</a:t>
            </a:r>
          </a:p>
          <a:p>
            <a:r>
              <a:rPr lang="nl-BE" sz="1800" dirty="0" err="1"/>
              <a:t>Fill</a:t>
            </a:r>
            <a:r>
              <a:rPr lang="nl-BE" sz="1800" dirty="0"/>
              <a:t> empty data</a:t>
            </a:r>
          </a:p>
          <a:p>
            <a:r>
              <a:rPr lang="nl-BE" sz="1800" dirty="0" err="1"/>
              <a:t>Add</a:t>
            </a:r>
            <a:r>
              <a:rPr lang="nl-BE" sz="1800" dirty="0"/>
              <a:t> </a:t>
            </a:r>
            <a:r>
              <a:rPr lang="nl-BE" sz="1800" dirty="0" err="1"/>
              <a:t>weekday</a:t>
            </a:r>
            <a:endParaRPr lang="nl-BE" sz="1800" dirty="0"/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91244D-733C-C5CE-2E0E-FD5BA8CFD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05" y="4452308"/>
            <a:ext cx="4496190" cy="1928027"/>
          </a:xfrm>
          <a:prstGeom prst="rect">
            <a:avLst/>
          </a:prstGeom>
        </p:spPr>
      </p:pic>
      <p:pic>
        <p:nvPicPr>
          <p:cNvPr id="9" name="Picture 8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EABE9384-E231-5EF0-C1DC-DAA6CAF72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8" y="477665"/>
            <a:ext cx="6880212" cy="34471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1CC6BB-4255-63AF-2FDE-AE6760DEC156}"/>
              </a:ext>
            </a:extLst>
          </p:cNvPr>
          <p:cNvCxnSpPr>
            <a:cxnSpLocks/>
          </p:cNvCxnSpPr>
          <p:nvPr/>
        </p:nvCxnSpPr>
        <p:spPr>
          <a:xfrm>
            <a:off x="8370277" y="4698510"/>
            <a:ext cx="0" cy="1022352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C39917-F1FD-4EC1-3BE4-D0AE8279689D}"/>
              </a:ext>
            </a:extLst>
          </p:cNvPr>
          <p:cNvSpPr txBox="1"/>
          <p:nvPr/>
        </p:nvSpPr>
        <p:spPr>
          <a:xfrm>
            <a:off x="3651210" y="4111168"/>
            <a:ext cx="254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Example</a:t>
            </a:r>
            <a:endParaRPr lang="en-BE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9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Data aggregation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Identify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weekdays</a:t>
            </a:r>
            <a:endParaRPr lang="nl-BE" sz="1800" dirty="0"/>
          </a:p>
          <a:p>
            <a:r>
              <a:rPr lang="nl-BE" sz="1800" dirty="0" err="1"/>
              <a:t>Identify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</a:t>
            </a:r>
            <a:r>
              <a:rPr lang="nl-BE" sz="1800" dirty="0" err="1"/>
              <a:t>hours</a:t>
            </a:r>
            <a:r>
              <a:rPr lang="nl-BE" sz="1800" dirty="0"/>
              <a:t>, minutes</a:t>
            </a:r>
          </a:p>
          <a:p>
            <a:r>
              <a:rPr lang="nl-BE" sz="1800" dirty="0" err="1"/>
              <a:t>Aggregate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groupby</a:t>
            </a:r>
            <a:endParaRPr lang="nl-BE" sz="1800" dirty="0"/>
          </a:p>
          <a:p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indexes</a:t>
            </a:r>
            <a:endParaRPr lang="nl-BE" sz="1800" dirty="0"/>
          </a:p>
          <a:p>
            <a:r>
              <a:rPr lang="nl-BE" sz="1800" dirty="0" err="1"/>
              <a:t>Determine</a:t>
            </a:r>
            <a:r>
              <a:rPr lang="nl-BE" sz="1800" dirty="0"/>
              <a:t> minimum, </a:t>
            </a:r>
            <a:r>
              <a:rPr lang="nl-BE" sz="1800" dirty="0" err="1"/>
              <a:t>average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maximum</a:t>
            </a:r>
          </a:p>
          <a:p>
            <a:pPr marL="971550" lvl="1" indent="-285750"/>
            <a:endParaRPr lang="nl-BE" sz="1800" dirty="0"/>
          </a:p>
          <a:p>
            <a:endParaRPr lang="nl-BE" dirty="0"/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61C9C57-2D8C-9190-EA5E-85BF64390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6823"/>
            <a:ext cx="547163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CSV reading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weak</a:t>
            </a:r>
            <a:r>
              <a:rPr lang="nl-BE" sz="1800" dirty="0"/>
              <a:t> in Python</a:t>
            </a:r>
          </a:p>
          <a:p>
            <a:r>
              <a:rPr lang="nl-BE" sz="1800" dirty="0"/>
              <a:t>No </a:t>
            </a:r>
            <a:r>
              <a:rPr lang="nl-BE" sz="1800" dirty="0" err="1"/>
              <a:t>good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discover data </a:t>
            </a:r>
            <a:r>
              <a:rPr lang="nl-BE" sz="1800" dirty="0" err="1"/>
              <a:t>structure</a:t>
            </a:r>
            <a:endParaRPr lang="nl-BE" sz="1800" dirty="0"/>
          </a:p>
          <a:p>
            <a:pPr lvl="1"/>
            <a:r>
              <a:rPr lang="nl-BE" sz="1800" dirty="0" err="1"/>
              <a:t>Needed</a:t>
            </a:r>
            <a:r>
              <a:rPr lang="nl-BE" sz="1800" dirty="0"/>
              <a:t>:</a:t>
            </a:r>
          </a:p>
          <a:p>
            <a:pPr lvl="2"/>
            <a:r>
              <a:rPr lang="nl-BE" dirty="0"/>
              <a:t>Start of data </a:t>
            </a:r>
          </a:p>
          <a:p>
            <a:pPr lvl="2"/>
            <a:r>
              <a:rPr lang="nl-BE" dirty="0"/>
              <a:t>Column </a:t>
            </a:r>
            <a:r>
              <a:rPr lang="nl-BE" dirty="0" err="1"/>
              <a:t>names</a:t>
            </a:r>
            <a:r>
              <a:rPr lang="nl-BE" dirty="0"/>
              <a:t> in 1 or </a:t>
            </a:r>
            <a:r>
              <a:rPr lang="nl-BE" dirty="0" err="1"/>
              <a:t>divided</a:t>
            </a:r>
            <a:r>
              <a:rPr lang="nl-BE" dirty="0"/>
              <a:t> over 2 </a:t>
            </a:r>
            <a:r>
              <a:rPr lang="nl-BE" dirty="0" err="1"/>
              <a:t>lines</a:t>
            </a:r>
            <a:endParaRPr lang="nl-BE" dirty="0"/>
          </a:p>
          <a:p>
            <a:pPr lvl="2"/>
            <a:r>
              <a:rPr lang="nl-BE" dirty="0" err="1"/>
              <a:t>Delimiter</a:t>
            </a:r>
            <a:endParaRPr lang="nl-BE" dirty="0"/>
          </a:p>
          <a:p>
            <a:pPr lvl="2"/>
            <a:r>
              <a:rPr lang="nl-BE" dirty="0" err="1"/>
              <a:t>Decimal</a:t>
            </a:r>
            <a:r>
              <a:rPr lang="nl-BE" dirty="0"/>
              <a:t> </a:t>
            </a:r>
            <a:r>
              <a:rPr lang="nl-BE" dirty="0" err="1"/>
              <a:t>sign</a:t>
            </a:r>
            <a:endParaRPr lang="nl-BE" dirty="0"/>
          </a:p>
          <a:p>
            <a:r>
              <a:rPr lang="nl-BE" sz="1800" dirty="0" err="1"/>
              <a:t>CleverCSV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a bit </a:t>
            </a:r>
            <a:r>
              <a:rPr lang="nl-BE" sz="1800" dirty="0" err="1"/>
              <a:t>better</a:t>
            </a:r>
            <a:r>
              <a:rPr lang="nl-BE" sz="1800" dirty="0"/>
              <a:t> </a:t>
            </a:r>
            <a:r>
              <a:rPr lang="nl-BE" sz="1800" dirty="0" err="1"/>
              <a:t>than</a:t>
            </a:r>
            <a:r>
              <a:rPr lang="nl-BE" sz="1800" dirty="0"/>
              <a:t> CSV</a:t>
            </a:r>
          </a:p>
          <a:p>
            <a:pPr lvl="1"/>
            <a:r>
              <a:rPr lang="nl-BE" sz="1800" dirty="0"/>
              <a:t>Correct </a:t>
            </a:r>
            <a:r>
              <a:rPr lang="nl-BE" sz="1800" dirty="0" err="1"/>
              <a:t>delimiter</a:t>
            </a:r>
            <a:r>
              <a:rPr lang="nl-BE" sz="1800" dirty="0"/>
              <a:t> </a:t>
            </a:r>
            <a:r>
              <a:rPr lang="nl-BE" sz="1800" dirty="0" err="1"/>
              <a:t>recognition</a:t>
            </a:r>
            <a:endParaRPr lang="nl-BE" sz="1800" dirty="0"/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12" name="Picture 11" descr="A green and white file with a green rectangle and black text&#10;&#10;AI-generated content may be incorrect.">
            <a:extLst>
              <a:ext uri="{FF2B5EF4-FFF2-40B4-BE49-F238E27FC236}">
                <a16:creationId xmlns:a16="http://schemas.microsoft.com/office/drawing/2014/main" id="{472FFB8F-D31E-0AE6-1486-508FF9F4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57" y="1869716"/>
            <a:ext cx="2370490" cy="23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done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Solve path dependency in submodules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Submodules</a:t>
            </a:r>
            <a:r>
              <a:rPr lang="nl-BE" sz="1800" dirty="0"/>
              <a:t> </a:t>
            </a:r>
            <a:r>
              <a:rPr lang="nl-BE" sz="1800" dirty="0" err="1"/>
              <a:t>cannot</a:t>
            </a:r>
            <a:r>
              <a:rPr lang="nl-BE" sz="1800" dirty="0"/>
              <a:t> </a:t>
            </a:r>
            <a:r>
              <a:rPr lang="nl-BE" sz="1800" dirty="0" err="1"/>
              <a:t>straightforwardly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</a:t>
            </a:r>
            <a:r>
              <a:rPr lang="nl-BE" sz="1800" dirty="0" err="1"/>
              <a:t>tested</a:t>
            </a:r>
            <a:r>
              <a:rPr lang="nl-BE" sz="1800" dirty="0"/>
              <a:t>:</a:t>
            </a:r>
          </a:p>
          <a:p>
            <a:r>
              <a:rPr lang="nl-BE" sz="1800" dirty="0" err="1"/>
              <a:t>Paths</a:t>
            </a:r>
            <a:r>
              <a:rPr lang="nl-BE" sz="1800" dirty="0"/>
              <a:t> start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r>
              <a:rPr lang="nl-BE" sz="1800" dirty="0"/>
              <a:t>(</a:t>
            </a:r>
            <a:r>
              <a:rPr lang="nl-BE" sz="1800" dirty="0" err="1"/>
              <a:t>going</a:t>
            </a:r>
            <a:r>
              <a:rPr lang="nl-BE" sz="1800" dirty="0"/>
              <a:t> </a:t>
            </a:r>
            <a:r>
              <a:rPr lang="nl-BE" sz="1800" dirty="0" err="1"/>
              <a:t>backwards</a:t>
            </a:r>
            <a:r>
              <a:rPr lang="nl-BE" sz="1800" dirty="0"/>
              <a:t> is </a:t>
            </a:r>
            <a:r>
              <a:rPr lang="nl-BE" sz="1800" dirty="0" err="1"/>
              <a:t>not</a:t>
            </a:r>
            <a:r>
              <a:rPr lang="nl-BE" sz="1800" dirty="0"/>
              <a:t> </a:t>
            </a:r>
            <a:r>
              <a:rPr lang="nl-BE" sz="1800" dirty="0" err="1"/>
              <a:t>possible</a:t>
            </a:r>
            <a:r>
              <a:rPr lang="nl-BE" sz="1800" dirty="0"/>
              <a:t>) </a:t>
            </a:r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1026" name="Picture 5">
            <a:extLst>
              <a:ext uri="{FF2B5EF4-FFF2-40B4-BE49-F238E27FC236}">
                <a16:creationId xmlns:a16="http://schemas.microsoft.com/office/drawing/2014/main" id="{753280A8-6788-0E9F-B872-04109C2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5" y="2963519"/>
            <a:ext cx="730726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41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done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Package creation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Configuration</a:t>
            </a:r>
            <a:r>
              <a:rPr lang="nl-BE" sz="1800" dirty="0"/>
              <a:t> files </a:t>
            </a:r>
            <a:r>
              <a:rPr lang="nl-BE" sz="1800" dirty="0" err="1"/>
              <a:t>for</a:t>
            </a:r>
            <a:r>
              <a:rPr lang="nl-BE" sz="1800" dirty="0"/>
              <a:t> parameters</a:t>
            </a:r>
          </a:p>
          <a:p>
            <a:r>
              <a:rPr lang="nl-BE" sz="1800" dirty="0"/>
              <a:t>__init__.py </a:t>
            </a:r>
            <a:r>
              <a:rPr lang="nl-BE" sz="1800" dirty="0" err="1"/>
              <a:t>application</a:t>
            </a:r>
            <a:endParaRPr lang="nl-BE" sz="1800" dirty="0"/>
          </a:p>
          <a:p>
            <a:r>
              <a:rPr lang="nl-BE" sz="1800" dirty="0" err="1"/>
              <a:t>Path</a:t>
            </a:r>
            <a:r>
              <a:rPr lang="nl-BE" sz="1800" dirty="0"/>
              <a:t> </a:t>
            </a:r>
            <a:r>
              <a:rPr lang="nl-BE" sz="1800" dirty="0" err="1"/>
              <a:t>encapsulation</a:t>
            </a:r>
            <a:endParaRPr lang="nl-BE" sz="1800" dirty="0"/>
          </a:p>
          <a:p>
            <a:r>
              <a:rPr lang="nl-BE" sz="1800" dirty="0"/>
              <a:t>Error </a:t>
            </a:r>
            <a:r>
              <a:rPr lang="nl-BE" sz="1800" dirty="0" err="1"/>
              <a:t>capture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output </a:t>
            </a:r>
            <a:r>
              <a:rPr lang="nl-BE" sz="1800" dirty="0" err="1"/>
              <a:t>to</a:t>
            </a:r>
            <a:r>
              <a:rPr lang="nl-BE" sz="1800" dirty="0"/>
              <a:t> user</a:t>
            </a:r>
          </a:p>
          <a:p>
            <a:pPr lvl="1"/>
            <a:r>
              <a:rPr lang="nl-BE" sz="1800" dirty="0" err="1"/>
              <a:t>Errors</a:t>
            </a:r>
            <a:r>
              <a:rPr lang="nl-BE" sz="1800" dirty="0"/>
              <a:t> are </a:t>
            </a:r>
            <a:r>
              <a:rPr lang="nl-BE" sz="1800" dirty="0" err="1"/>
              <a:t>now</a:t>
            </a:r>
            <a:r>
              <a:rPr lang="nl-BE" sz="1800" dirty="0"/>
              <a:t> ‘</a:t>
            </a:r>
            <a:r>
              <a:rPr lang="nl-BE" sz="1800" dirty="0" err="1"/>
              <a:t>invisible</a:t>
            </a:r>
            <a:r>
              <a:rPr lang="nl-BE" sz="1800" dirty="0"/>
              <a:t>’: </a:t>
            </a:r>
            <a:r>
              <a:rPr lang="nl-BE" sz="1800" dirty="0" err="1"/>
              <a:t>stay</a:t>
            </a:r>
            <a:r>
              <a:rPr lang="nl-BE" sz="1800" dirty="0"/>
              <a:t> in compiler</a:t>
            </a:r>
          </a:p>
          <a:p>
            <a:r>
              <a:rPr lang="nl-BE" sz="1800" dirty="0"/>
              <a:t>Unit tests</a:t>
            </a:r>
          </a:p>
          <a:p>
            <a:r>
              <a:rPr lang="nl-BE" sz="1800" dirty="0" err="1"/>
              <a:t>Executable</a:t>
            </a:r>
            <a:endParaRPr lang="nl-BE" sz="1800" dirty="0"/>
          </a:p>
          <a:p>
            <a:r>
              <a:rPr lang="nl-BE" sz="1800" dirty="0" err="1"/>
              <a:t>Documentation</a:t>
            </a:r>
            <a:endParaRPr lang="nl-BE" sz="1800" dirty="0"/>
          </a:p>
          <a:p>
            <a:r>
              <a:rPr lang="nl-BE" sz="1800" dirty="0"/>
              <a:t>License tracking</a:t>
            </a:r>
          </a:p>
          <a:p>
            <a:endParaRPr lang="nl-BE" sz="18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9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creation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5940593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GUI: </a:t>
            </a:r>
            <a:r>
              <a:rPr lang="nl-BE" sz="1800" dirty="0" err="1"/>
              <a:t>original</a:t>
            </a:r>
            <a:r>
              <a:rPr lang="nl-BE" sz="1800" dirty="0"/>
              <a:t> code x 20 …</a:t>
            </a:r>
          </a:p>
          <a:p>
            <a:endParaRPr lang="nl-BE" sz="1800" dirty="0"/>
          </a:p>
          <a:p>
            <a:endParaRPr lang="nl-BE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92E47-8918-B093-FF5C-9CD2E8E9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89" y="2570806"/>
            <a:ext cx="6203711" cy="33242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DBF723-7FEB-0050-CE62-53657655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4" y="2570806"/>
            <a:ext cx="5507975" cy="33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rouw, persoon, geel&#10;&#10;Automatisch gegenereerde beschrijving">
            <a:extLst>
              <a:ext uri="{FF2B5EF4-FFF2-40B4-BE49-F238E27FC236}">
                <a16:creationId xmlns:a16="http://schemas.microsoft.com/office/drawing/2014/main" id="{4EB6299A-8E1C-49AA-9AFE-776CB7A6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466" r="9259"/>
          <a:stretch/>
        </p:blipFill>
        <p:spPr>
          <a:xfrm>
            <a:off x="7170143" y="379569"/>
            <a:ext cx="6948000" cy="6478431"/>
          </a:xfrm>
          <a:prstGeom prst="round2SameRect">
            <a:avLst>
              <a:gd name="adj1" fmla="val 14008"/>
              <a:gd name="adj2" fmla="val 0"/>
            </a:avLst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65964-5A98-402E-AAA7-6E8F2D2B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r>
              <a:rPr lang="fr-BE" dirty="0"/>
              <a:t>/ </a:t>
            </a:r>
            <a:r>
              <a:rPr lang="fr-BE" dirty="0" err="1"/>
              <a:t>experiences</a:t>
            </a:r>
            <a:endParaRPr lang="fr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DC1D2-8487-451B-81F6-713D0ED561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885983"/>
            <a:ext cx="6526145" cy="5223416"/>
          </a:xfrm>
        </p:spPr>
        <p:txBody>
          <a:bodyPr>
            <a:noAutofit/>
          </a:bodyPr>
          <a:lstStyle/>
          <a:p>
            <a:r>
              <a:rPr lang="nl-BE" sz="2000" dirty="0"/>
              <a:t>Plus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 err="1"/>
              <a:t>Pandas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python is </a:t>
            </a:r>
            <a:r>
              <a:rPr lang="nl-BE" sz="2000" dirty="0" err="1"/>
              <a:t>powerful</a:t>
            </a:r>
            <a:r>
              <a:rPr lang="nl-BE" sz="2000" dirty="0"/>
              <a:t> in data </a:t>
            </a:r>
            <a:r>
              <a:rPr lang="nl-BE" sz="2000" dirty="0" err="1"/>
              <a:t>aggregation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 err="1"/>
              <a:t>Copilot</a:t>
            </a:r>
            <a:r>
              <a:rPr lang="nl-BE" sz="2000" dirty="0"/>
              <a:t> </a:t>
            </a:r>
            <a:r>
              <a:rPr lang="nl-BE" sz="2000" dirty="0" err="1"/>
              <a:t>can</a:t>
            </a:r>
            <a:r>
              <a:rPr lang="nl-BE" sz="2000" dirty="0"/>
              <a:t> assist well</a:t>
            </a:r>
          </a:p>
          <a:p>
            <a:pPr marL="1028700" lvl="1" indent="-342900"/>
            <a:r>
              <a:rPr lang="nl-BE" sz="1800" dirty="0" err="1"/>
              <a:t>Certainly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find</a:t>
            </a:r>
            <a:r>
              <a:rPr lang="nl-BE" sz="1800" dirty="0"/>
              <a:t> small </a:t>
            </a:r>
            <a:r>
              <a:rPr lang="nl-BE" sz="1800" dirty="0" err="1"/>
              <a:t>errors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Learning </a:t>
            </a:r>
            <a:r>
              <a:rPr lang="nl-BE" sz="2000" dirty="0" err="1"/>
              <a:t>by</a:t>
            </a:r>
            <a:r>
              <a:rPr lang="nl-BE" sz="2000" dirty="0"/>
              <a:t> </a:t>
            </a:r>
            <a:r>
              <a:rPr lang="nl-BE" sz="2000" dirty="0" err="1"/>
              <a:t>doing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‘__name__ = “ __</a:t>
            </a:r>
            <a:r>
              <a:rPr lang="nl-BE" sz="2000" dirty="0" err="1"/>
              <a:t>main</a:t>
            </a:r>
            <a:r>
              <a:rPr lang="nl-BE" sz="2000" dirty="0"/>
              <a:t>__’ : </a:t>
            </a:r>
            <a:r>
              <a:rPr lang="nl-BE" sz="2000" dirty="0" err="1"/>
              <a:t>helpful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testing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adapting</a:t>
            </a:r>
            <a:r>
              <a:rPr lang="nl-BE" sz="2000" dirty="0"/>
              <a:t> modules</a:t>
            </a:r>
          </a:p>
          <a:p>
            <a:pPr marL="1028700" lvl="1" indent="-342900"/>
            <a:r>
              <a:rPr lang="nl-BE" sz="1600" dirty="0"/>
              <a:t>(</a:t>
            </a:r>
            <a:r>
              <a:rPr lang="nl-BE" sz="1600" dirty="0" err="1"/>
              <a:t>if</a:t>
            </a:r>
            <a:r>
              <a:rPr lang="nl-BE" sz="1600" dirty="0"/>
              <a:t> </a:t>
            </a:r>
            <a:r>
              <a:rPr lang="nl-BE" sz="1600" dirty="0" err="1"/>
              <a:t>path</a:t>
            </a:r>
            <a:r>
              <a:rPr lang="nl-BE" sz="1600" dirty="0"/>
              <a:t> </a:t>
            </a:r>
            <a:r>
              <a:rPr lang="nl-BE" sz="1600" dirty="0" err="1"/>
              <a:t>dependency</a:t>
            </a:r>
            <a:r>
              <a:rPr lang="nl-BE" sz="1600" dirty="0"/>
              <a:t> is </a:t>
            </a:r>
            <a:r>
              <a:rPr lang="nl-BE" sz="1600" dirty="0" err="1"/>
              <a:t>solved</a:t>
            </a:r>
            <a:r>
              <a:rPr lang="nl-BE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GUI </a:t>
            </a:r>
            <a:r>
              <a:rPr lang="nl-BE" sz="2000" dirty="0" err="1"/>
              <a:t>distribution</a:t>
            </a:r>
            <a:r>
              <a:rPr lang="nl-BE" sz="2000" dirty="0"/>
              <a:t> approach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shared </a:t>
            </a:r>
            <a:r>
              <a:rPr lang="nl-BE" sz="2000" dirty="0" err="1"/>
              <a:t>if</a:t>
            </a:r>
            <a:r>
              <a:rPr lang="nl-BE" sz="2000" dirty="0"/>
              <a:t> </a:t>
            </a:r>
            <a:r>
              <a:rPr lang="nl-BE" sz="2000" dirty="0" err="1"/>
              <a:t>wanted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189C4AA-CFB7-4F90-81F2-0C9A2A1B9CBE}"/>
              </a:ext>
            </a:extLst>
          </p:cNvPr>
          <p:cNvSpPr/>
          <p:nvPr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C0EB62-FDA9-4CC1-A5E1-A06399770E6C}"/>
              </a:ext>
            </a:extLst>
          </p:cNvPr>
          <p:cNvSpPr txBox="1">
            <a:spLocks/>
          </p:cNvSpPr>
          <p:nvPr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4F2523-6E49-4C09-A065-3CCBE4D0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2590E-34F5-4AF1-8509-E750241B88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dirty="0"/>
              <a:t>Copyright Grietus Mulder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E0D8F43-BB30-4460-8FD6-833A866E4E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06D589-0885-402B-B68B-B61F959B0D28}" type="datetime1">
              <a:rPr lang="fr-BE" smtClean="0"/>
              <a:pPr/>
              <a:t>23-06-25</a:t>
            </a:fld>
            <a:endParaRPr lang="fr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29C0AD-BD0A-45E9-9307-19ADCFFC92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414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407FB-3A5A-445A-BF90-70E584F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79" y="405561"/>
            <a:ext cx="6916873" cy="6449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65964-5A98-402E-AAA7-6E8F2D2B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r>
              <a:rPr lang="fr-BE" dirty="0"/>
              <a:t>/ </a:t>
            </a:r>
            <a:r>
              <a:rPr lang="fr-BE" dirty="0" err="1"/>
              <a:t>experiences</a:t>
            </a:r>
            <a:endParaRPr lang="fr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DC1D2-8487-451B-81F6-713D0ED561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885983"/>
            <a:ext cx="6526145" cy="5223416"/>
          </a:xfrm>
        </p:spPr>
        <p:txBody>
          <a:bodyPr>
            <a:noAutofit/>
          </a:bodyPr>
          <a:lstStyle/>
          <a:p>
            <a:r>
              <a:rPr lang="nl-BE" sz="2000" dirty="0"/>
              <a:t>Minus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Dictionaries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parameters </a:t>
            </a:r>
            <a:r>
              <a:rPr lang="nl-BE" sz="1800" dirty="0" err="1"/>
              <a:t>difficult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manage </a:t>
            </a:r>
            <a:r>
              <a:rPr lang="nl-BE" sz="1800" dirty="0" err="1"/>
              <a:t>between</a:t>
            </a:r>
            <a:r>
              <a:rPr lang="nl-BE" sz="1800" dirty="0"/>
              <a:t> modules</a:t>
            </a:r>
          </a:p>
          <a:p>
            <a:pPr marL="1028700" lvl="1" indent="-342900"/>
            <a:r>
              <a:rPr lang="nl-BE" sz="1800" dirty="0"/>
              <a:t>No single point of </a:t>
            </a:r>
            <a:r>
              <a:rPr lang="nl-BE" sz="1800" dirty="0" err="1"/>
              <a:t>definition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/>
              <a:t>CSV reading </a:t>
            </a:r>
            <a:r>
              <a:rPr lang="nl-BE" sz="1800" dirty="0" err="1"/>
              <a:t>not</a:t>
            </a:r>
            <a:r>
              <a:rPr lang="nl-BE" sz="1800" dirty="0"/>
              <a:t> well </a:t>
            </a:r>
            <a:r>
              <a:rPr lang="nl-BE" sz="1800" dirty="0" err="1"/>
              <a:t>established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Architectures</a:t>
            </a:r>
            <a:r>
              <a:rPr lang="nl-BE" sz="1800" dirty="0"/>
              <a:t> </a:t>
            </a:r>
            <a:r>
              <a:rPr lang="nl-BE" sz="1800" dirty="0" err="1"/>
              <a:t>seem</a:t>
            </a:r>
            <a:r>
              <a:rPr lang="nl-BE" sz="1800" dirty="0"/>
              <a:t> </a:t>
            </a:r>
            <a:r>
              <a:rPr lang="nl-BE" sz="1800" dirty="0" err="1"/>
              <a:t>not</a:t>
            </a:r>
            <a:r>
              <a:rPr lang="nl-BE" sz="1800" dirty="0"/>
              <a:t> common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Coding</a:t>
            </a:r>
            <a:r>
              <a:rPr lang="nl-BE" sz="1800" dirty="0"/>
              <a:t> a GUI is a real effort</a:t>
            </a:r>
          </a:p>
          <a:p>
            <a:pPr marL="1028700" lvl="1" indent="-342900"/>
            <a:r>
              <a:rPr lang="nl-BE" sz="1800" dirty="0"/>
              <a:t>Code </a:t>
            </a:r>
            <a:r>
              <a:rPr lang="nl-BE" sz="1800" dirty="0" err="1"/>
              <a:t>exploses</a:t>
            </a:r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/>
              <a:t>GUI module </a:t>
            </a:r>
            <a:r>
              <a:rPr lang="nl-BE" sz="1800" dirty="0" err="1"/>
              <a:t>distribution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callback</a:t>
            </a:r>
            <a:r>
              <a:rPr lang="nl-BE" sz="1800" dirty="0"/>
              <a:t> </a:t>
            </a:r>
            <a:r>
              <a:rPr lang="nl-BE" sz="1800" dirty="0" err="1"/>
              <a:t>towards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 is </a:t>
            </a:r>
            <a:r>
              <a:rPr lang="nl-BE" sz="1800" dirty="0" err="1"/>
              <a:t>necessary</a:t>
            </a:r>
            <a:endParaRPr lang="nl-BE" sz="1800" dirty="0"/>
          </a:p>
          <a:p>
            <a:pPr marL="1028700" lvl="1" indent="-342900"/>
            <a:r>
              <a:rPr lang="nl-BE" sz="1800" dirty="0"/>
              <a:t>No ‘return’ </a:t>
            </a:r>
            <a:r>
              <a:rPr lang="nl-BE" sz="1800" dirty="0" err="1"/>
              <a:t>possible</a:t>
            </a:r>
            <a:r>
              <a:rPr lang="nl-BE" sz="1800" dirty="0"/>
              <a:t> at end of </a:t>
            </a:r>
            <a:r>
              <a:rPr lang="nl-BE" sz="1800" dirty="0" err="1"/>
              <a:t>function</a:t>
            </a:r>
            <a:r>
              <a:rPr lang="nl-BE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800" dirty="0" err="1"/>
              <a:t>Applying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index in </a:t>
            </a:r>
            <a:r>
              <a:rPr lang="nl-BE" sz="1800" dirty="0" err="1"/>
              <a:t>pandas</a:t>
            </a:r>
            <a:r>
              <a:rPr lang="nl-BE" sz="1800" dirty="0"/>
              <a:t> is </a:t>
            </a:r>
            <a:r>
              <a:rPr lang="nl-BE" sz="1800" dirty="0" err="1"/>
              <a:t>combination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graphs</a:t>
            </a:r>
            <a:r>
              <a:rPr lang="nl-BE" sz="1800" dirty="0"/>
              <a:t> is </a:t>
            </a:r>
            <a:r>
              <a:rPr lang="nl-BE" sz="1800" dirty="0" err="1"/>
              <a:t>not</a:t>
            </a:r>
            <a:r>
              <a:rPr lang="nl-BE" sz="1800" dirty="0"/>
              <a:t> easy</a:t>
            </a:r>
          </a:p>
          <a:p>
            <a:pPr marL="1028700" lvl="1" indent="-342900"/>
            <a:r>
              <a:rPr lang="nl-BE" sz="1800" dirty="0"/>
              <a:t>The column name is lost </a:t>
            </a:r>
            <a:r>
              <a:rPr lang="nl-BE" sz="1800" dirty="0" err="1"/>
              <a:t>temporarily</a:t>
            </a:r>
            <a:r>
              <a:rPr lang="nl-BE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189C4AA-CFB7-4F90-81F2-0C9A2A1B9CBE}"/>
              </a:ext>
            </a:extLst>
          </p:cNvPr>
          <p:cNvSpPr/>
          <p:nvPr/>
        </p:nvSpPr>
        <p:spPr>
          <a:xfrm>
            <a:off x="11681291" y="0"/>
            <a:ext cx="505239" cy="6876643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C0EB62-FDA9-4CC1-A5E1-A06399770E6C}"/>
              </a:ext>
            </a:extLst>
          </p:cNvPr>
          <p:cNvSpPr txBox="1">
            <a:spLocks/>
          </p:cNvSpPr>
          <p:nvPr/>
        </p:nvSpPr>
        <p:spPr>
          <a:xfrm rot="16200000">
            <a:off x="11133197" y="646868"/>
            <a:ext cx="1601424" cy="27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F3521"/>
                </a:solidFill>
                <a:latin typeface="Miso" pitchFamily="50" charset="0"/>
                <a:ea typeface="+mj-ea"/>
                <a:cs typeface="+mj-cs"/>
              </a:defRPr>
            </a:lvl1pPr>
          </a:lstStyle>
          <a:p>
            <a:r>
              <a:rPr lang="nl-NL" sz="1800" dirty="0"/>
              <a:t>www.syntrapxl.be</a:t>
            </a:r>
            <a:endParaRPr lang="en-US" sz="1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4F2523-6E49-4C09-A065-3CCBE4D0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4" y="4276731"/>
            <a:ext cx="2657475" cy="258127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2590E-34F5-4AF1-8509-E750241B88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dirty="0"/>
              <a:t>Copyright Grietus Mulder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E0D8F43-BB30-4460-8FD6-833A866E4E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06D589-0885-402B-B68B-B61F959B0D28}" type="datetime1">
              <a:rPr lang="fr-BE" smtClean="0"/>
              <a:pPr/>
              <a:t>23-06-25</a:t>
            </a:fld>
            <a:endParaRPr lang="fr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29C0AD-BD0A-45E9-9307-19ADCFFC92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40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Objective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8479256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Get </a:t>
            </a:r>
            <a:r>
              <a:rPr lang="nl-BE" sz="1800" dirty="0" err="1"/>
              <a:t>insight</a:t>
            </a:r>
            <a:r>
              <a:rPr lang="nl-BE" sz="1800" dirty="0"/>
              <a:t> in </a:t>
            </a:r>
            <a:r>
              <a:rPr lang="nl-BE" sz="1800" dirty="0" err="1"/>
              <a:t>measurement</a:t>
            </a:r>
            <a:r>
              <a:rPr lang="nl-BE" sz="1800" dirty="0"/>
              <a:t> data</a:t>
            </a:r>
          </a:p>
          <a:p>
            <a:r>
              <a:rPr lang="nl-BE" sz="1800" dirty="0" err="1"/>
              <a:t>Emphasis</a:t>
            </a:r>
            <a:r>
              <a:rPr lang="nl-BE" sz="1800" dirty="0"/>
              <a:t> in </a:t>
            </a:r>
            <a:r>
              <a:rPr lang="nl-BE" sz="1800" dirty="0" err="1"/>
              <a:t>finding</a:t>
            </a:r>
            <a:r>
              <a:rPr lang="nl-BE" sz="1800" dirty="0"/>
              <a:t> </a:t>
            </a:r>
            <a:r>
              <a:rPr lang="nl-BE" sz="1800" dirty="0" err="1"/>
              <a:t>patterns</a:t>
            </a:r>
            <a:r>
              <a:rPr lang="nl-BE" sz="1800" dirty="0"/>
              <a:t> </a:t>
            </a:r>
            <a:r>
              <a:rPr lang="nl-BE" sz="1800" dirty="0" err="1"/>
              <a:t>during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day</a:t>
            </a:r>
            <a:r>
              <a:rPr lang="nl-BE" sz="1800" dirty="0"/>
              <a:t> over a </a:t>
            </a:r>
            <a:r>
              <a:rPr lang="nl-BE" sz="1800" dirty="0" err="1"/>
              <a:t>year</a:t>
            </a:r>
            <a:endParaRPr lang="nl-BE" sz="1800" dirty="0"/>
          </a:p>
          <a:p>
            <a:endParaRPr lang="nl-BE" sz="1800" dirty="0"/>
          </a:p>
          <a:p>
            <a:r>
              <a:rPr lang="nl-BE" sz="1800" dirty="0" err="1"/>
              <a:t>Methods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include</a:t>
            </a:r>
            <a:r>
              <a:rPr lang="nl-B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import (CSV </a:t>
            </a:r>
            <a:r>
              <a:rPr lang="nl-BE" sz="1800" dirty="0" err="1"/>
              <a:t>and</a:t>
            </a:r>
            <a:r>
              <a:rPr lang="nl-BE" sz="1800" dirty="0"/>
              <a:t> 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</a:t>
            </a:r>
            <a:r>
              <a:rPr lang="nl-BE" sz="1800" dirty="0" err="1"/>
              <a:t>aggregation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</a:t>
            </a:r>
            <a:r>
              <a:rPr lang="nl-BE" sz="1800" dirty="0" err="1"/>
              <a:t>visualisation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 err="1"/>
              <a:t>Preferably</a:t>
            </a:r>
            <a:r>
              <a:rPr lang="nl-BE" sz="1800" dirty="0"/>
              <a:t>: </a:t>
            </a:r>
            <a:r>
              <a:rPr lang="nl-BE" sz="1800" dirty="0" err="1"/>
              <a:t>adaptable</a:t>
            </a:r>
            <a:r>
              <a:rPr lang="nl-BE" sz="1800" dirty="0"/>
              <a:t> looks</a:t>
            </a:r>
          </a:p>
        </p:txBody>
      </p:sp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7D4BB45C-639C-E5AB-8F52-958BDE27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90" y="581218"/>
            <a:ext cx="4693462" cy="5146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12190-A853-3CF1-BD9A-100334381E87}"/>
              </a:ext>
            </a:extLst>
          </p:cNvPr>
          <p:cNvSpPr txBox="1"/>
          <p:nvPr/>
        </p:nvSpPr>
        <p:spPr>
          <a:xfrm>
            <a:off x="7130715" y="5749138"/>
            <a:ext cx="422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Average electricity consumption in Flanders for every weekday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57273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Grietus has a long </a:t>
            </a:r>
            <a:r>
              <a:rPr lang="nl-BE" sz="1800" dirty="0" err="1"/>
              <a:t>history</a:t>
            </a:r>
            <a:r>
              <a:rPr lang="nl-BE" sz="1800" dirty="0"/>
              <a:t> in data analysis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visualisation</a:t>
            </a:r>
            <a:r>
              <a:rPr lang="nl-BE" sz="1800" dirty="0"/>
              <a:t>.</a:t>
            </a:r>
          </a:p>
          <a:p>
            <a:r>
              <a:rPr lang="nl-BE" sz="1800" dirty="0"/>
              <a:t>He </a:t>
            </a:r>
            <a:r>
              <a:rPr lang="nl-BE" sz="1800" dirty="0" err="1"/>
              <a:t>created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BATAL suite. </a:t>
            </a:r>
          </a:p>
          <a:p>
            <a:r>
              <a:rPr lang="nl-BE" sz="1800" dirty="0" err="1"/>
              <a:t>This</a:t>
            </a:r>
            <a:r>
              <a:rPr lang="nl-BE" sz="1800" dirty="0"/>
              <a:t> was </a:t>
            </a:r>
            <a:r>
              <a:rPr lang="nl-BE" sz="1800" dirty="0" err="1"/>
              <a:t>created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LabVIEW</a:t>
            </a:r>
            <a:r>
              <a:rPr lang="nl-BE" sz="1800" dirty="0"/>
              <a:t>.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A354A-CC8D-E500-308A-6EEF8775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51" y="2231092"/>
            <a:ext cx="7101052" cy="3413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C263A-B9D1-3541-BA34-3B865455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/>
              <a:t>.</a:t>
            </a:r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F5D978-FB5D-BC3C-5695-11E7B53D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526B494B-A686-6F2B-C4C9-F8400EA802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3" y="1435515"/>
            <a:ext cx="10386960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7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5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LabVIEW</a:t>
            </a:r>
            <a:r>
              <a:rPr lang="nl-BE" sz="1800" dirty="0"/>
              <a:t> is </a:t>
            </a:r>
            <a:r>
              <a:rPr lang="nl-BE" sz="1800" dirty="0" err="1"/>
              <a:t>powerful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creating</a:t>
            </a:r>
            <a:r>
              <a:rPr lang="nl-BE" sz="1800" dirty="0"/>
              <a:t> </a:t>
            </a:r>
            <a:r>
              <a:rPr lang="nl-BE" sz="1800" dirty="0" err="1"/>
              <a:t>graphical</a:t>
            </a:r>
            <a:r>
              <a:rPr lang="nl-BE" sz="1800" dirty="0"/>
              <a:t> user interfaces.</a:t>
            </a:r>
          </a:p>
          <a:p>
            <a:r>
              <a:rPr lang="nl-BE" sz="1800" dirty="0" err="1"/>
              <a:t>However</a:t>
            </a:r>
            <a:r>
              <a:rPr lang="nl-BE" sz="1800" dirty="0"/>
              <a:t>, python is </a:t>
            </a:r>
            <a:r>
              <a:rPr lang="nl-BE" sz="1800" dirty="0" err="1"/>
              <a:t>stronger</a:t>
            </a:r>
            <a:r>
              <a:rPr lang="nl-BE" sz="1800" dirty="0"/>
              <a:t> in data analysis</a:t>
            </a:r>
            <a:endParaRPr lang="nl-BE" dirty="0"/>
          </a:p>
        </p:txBody>
      </p:sp>
      <p:pic>
        <p:nvPicPr>
          <p:cNvPr id="11" name="Picture 10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3064CDDD-B59D-3791-D9AD-4CDD057FE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1" y="2079375"/>
            <a:ext cx="4741658" cy="427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C04B0-7FB6-B2D1-0042-69F05B97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635" y="208714"/>
            <a:ext cx="1764632" cy="1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917909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Aimed</a:t>
            </a:r>
            <a:r>
              <a:rPr lang="nl-BE" sz="1800" dirty="0"/>
              <a:t> </a:t>
            </a:r>
            <a:r>
              <a:rPr lang="nl-BE" sz="1800" dirty="0" err="1"/>
              <a:t>result</a:t>
            </a:r>
            <a:r>
              <a:rPr lang="nl-BE" sz="1800" dirty="0"/>
              <a:t> like </a:t>
            </a:r>
            <a:r>
              <a:rPr lang="nl-BE" sz="1800" dirty="0" err="1"/>
              <a:t>it</a:t>
            </a:r>
            <a:r>
              <a:rPr lang="nl-BE" sz="1800" dirty="0"/>
              <a:t> </a:t>
            </a:r>
            <a:r>
              <a:rPr lang="nl-BE" sz="1800" dirty="0" err="1"/>
              <a:t>could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in </a:t>
            </a:r>
            <a:r>
              <a:rPr lang="nl-BE" sz="1800" dirty="0" err="1"/>
              <a:t>LabVIEW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E1E09-E295-61E0-1754-18DF569A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53" y="2137390"/>
            <a:ext cx="6526582" cy="41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One file a starting point 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1578260"/>
            <a:ext cx="4114801" cy="4756794"/>
          </a:xfrm>
        </p:spPr>
        <p:txBody>
          <a:bodyPr>
            <a:normAutofit/>
          </a:bodyPr>
          <a:lstStyle/>
          <a:p>
            <a:r>
              <a:rPr lang="nl-BE" sz="1800" dirty="0" err="1"/>
              <a:t>One</a:t>
            </a:r>
            <a:r>
              <a:rPr lang="nl-BE" sz="1800" dirty="0"/>
              <a:t> file </a:t>
            </a:r>
            <a:r>
              <a:rPr lang="nl-BE" sz="1800" dirty="0" err="1"/>
              <a:t>that</a:t>
            </a:r>
            <a:r>
              <a:rPr lang="nl-BE" sz="1800" dirty="0"/>
              <a:t> </a:t>
            </a:r>
            <a:r>
              <a:rPr lang="nl-BE" sz="1800" dirty="0" err="1"/>
              <a:t>contains</a:t>
            </a:r>
            <a:r>
              <a:rPr lang="nl-BE" sz="18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 err="1"/>
              <a:t>Datapaths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needed</a:t>
            </a:r>
            <a:r>
              <a:rPr lang="nl-BE" sz="1800" dirty="0"/>
              <a:t>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aggregation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The </a:t>
            </a:r>
            <a:r>
              <a:rPr lang="nl-BE" sz="1800" dirty="0" err="1"/>
              <a:t>plotting</a:t>
            </a:r>
            <a:endParaRPr lang="nl-B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Data export</a:t>
            </a:r>
          </a:p>
          <a:p>
            <a:r>
              <a:rPr lang="nl-BE" sz="1800" dirty="0" err="1"/>
              <a:t>Selection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uncommenting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adding</a:t>
            </a:r>
            <a:r>
              <a:rPr lang="nl-BE" sz="1800" dirty="0"/>
              <a:t> new information</a:t>
            </a:r>
          </a:p>
          <a:p>
            <a:r>
              <a:rPr lang="nl-BE" sz="1800" dirty="0" err="1"/>
              <a:t>Only</a:t>
            </a:r>
            <a:r>
              <a:rPr lang="nl-BE" sz="1800" dirty="0"/>
              <a:t> 100 </a:t>
            </a:r>
            <a:r>
              <a:rPr lang="nl-BE" sz="1800" dirty="0" err="1"/>
              <a:t>lines</a:t>
            </a:r>
            <a:r>
              <a:rPr lang="nl-BE" sz="1800" dirty="0"/>
              <a:t> pure code</a:t>
            </a:r>
          </a:p>
          <a:p>
            <a:pPr lvl="1"/>
            <a:r>
              <a:rPr lang="nl-BE" sz="1800" dirty="0" err="1"/>
              <a:t>Pandas</a:t>
            </a:r>
            <a:r>
              <a:rPr lang="nl-BE" sz="1800" dirty="0"/>
              <a:t> is </a:t>
            </a:r>
            <a:r>
              <a:rPr lang="nl-BE" sz="1800" dirty="0" err="1"/>
              <a:t>powerful</a:t>
            </a:r>
            <a:endParaRPr lang="nl-BE" sz="2800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180ED53-8C76-C032-20FE-BF72608E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66" y="0"/>
            <a:ext cx="7396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approach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60"/>
            <a:ext cx="5053694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 is </a:t>
            </a:r>
            <a:r>
              <a:rPr lang="nl-BE" sz="1800" dirty="0" err="1"/>
              <a:t>based</a:t>
            </a:r>
            <a:r>
              <a:rPr lang="nl-BE" sz="1800" dirty="0"/>
              <a:t> on </a:t>
            </a:r>
            <a:r>
              <a:rPr lang="nl-BE" sz="1800" dirty="0" err="1"/>
              <a:t>Custom</a:t>
            </a:r>
            <a:r>
              <a:rPr lang="nl-BE" sz="1800" dirty="0"/>
              <a:t> </a:t>
            </a:r>
            <a:r>
              <a:rPr lang="nl-BE" sz="1800" dirty="0" err="1"/>
              <a:t>TKInter</a:t>
            </a:r>
            <a:endParaRPr lang="nl-BE" sz="1800" dirty="0"/>
          </a:p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well </a:t>
            </a:r>
            <a:r>
              <a:rPr lang="nl-BE" sz="1800" dirty="0" err="1"/>
              <a:t>developed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a lot of help on </a:t>
            </a:r>
            <a:r>
              <a:rPr lang="nl-BE" sz="1800" dirty="0" err="1"/>
              <a:t>the</a:t>
            </a:r>
            <a:r>
              <a:rPr lang="nl-BE" sz="1800" dirty="0"/>
              <a:t> internet</a:t>
            </a:r>
          </a:p>
          <a:p>
            <a:pPr lvl="1"/>
            <a:r>
              <a:rPr lang="nl-BE" sz="1800" dirty="0"/>
              <a:t>(in contrast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Kivy</a:t>
            </a:r>
            <a:r>
              <a:rPr lang="nl-BE" sz="1800" dirty="0"/>
              <a:t> </a:t>
            </a:r>
            <a:r>
              <a:rPr lang="nl-BE" sz="1800" dirty="0" err="1"/>
              <a:t>unfortunately</a:t>
            </a:r>
            <a:r>
              <a:rPr lang="nl-BE" sz="1800" dirty="0"/>
              <a:t>)</a:t>
            </a:r>
          </a:p>
          <a:p>
            <a:r>
              <a:rPr lang="nl-BE" sz="1800" dirty="0"/>
              <a:t>Modular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Three levels:</a:t>
            </a:r>
          </a:p>
          <a:p>
            <a:pPr marL="971550" lvl="1" indent="-285750"/>
            <a:r>
              <a:rPr lang="nl-BE" sz="1800" dirty="0"/>
              <a:t>Model-View-Control</a:t>
            </a:r>
          </a:p>
          <a:p>
            <a:pPr marL="971550" lvl="1" indent="-285750"/>
            <a:r>
              <a:rPr lang="nl-BE" sz="1800" dirty="0" err="1"/>
              <a:t>All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in separate modules </a:t>
            </a:r>
          </a:p>
          <a:p>
            <a:pPr marL="1428750" lvl="2" indent="-285750"/>
            <a:r>
              <a:rPr lang="nl-BE" dirty="0"/>
              <a:t>Distributed GUI modules</a:t>
            </a:r>
          </a:p>
          <a:p>
            <a:pPr marL="1885950" lvl="3" indent="-285750"/>
            <a:r>
              <a:rPr lang="nl-BE" sz="1800" dirty="0"/>
              <a:t>Callback </a:t>
            </a:r>
            <a:r>
              <a:rPr lang="nl-BE" sz="1800" dirty="0" err="1"/>
              <a:t>function</a:t>
            </a:r>
            <a:r>
              <a:rPr lang="nl-BE" sz="1800" dirty="0"/>
              <a:t>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submodule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pPr marL="1428750" lvl="2" indent="-285750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code short (200 </a:t>
            </a:r>
            <a:r>
              <a:rPr lang="nl-BE" dirty="0" err="1"/>
              <a:t>lines</a:t>
            </a:r>
            <a:r>
              <a:rPr lang="nl-BE" dirty="0"/>
              <a:t>)</a:t>
            </a:r>
          </a:p>
          <a:p>
            <a:pPr marL="1428750" lvl="2" indent="-285750"/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helpful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several</a:t>
            </a:r>
            <a:r>
              <a:rPr lang="nl-BE" dirty="0"/>
              <a:t> data sources are </a:t>
            </a:r>
            <a:r>
              <a:rPr lang="nl-BE" dirty="0" err="1"/>
              <a:t>used</a:t>
            </a:r>
            <a:endParaRPr lang="nl-BE" dirty="0"/>
          </a:p>
          <a:p>
            <a:pPr marL="1028700" lvl="1" indent="-342900"/>
            <a:r>
              <a:rPr lang="nl-BE" sz="1800" dirty="0"/>
              <a:t>No parameters in </a:t>
            </a:r>
            <a:r>
              <a:rPr lang="nl-BE" sz="1800" dirty="0" err="1"/>
              <a:t>middle</a:t>
            </a:r>
            <a:r>
              <a:rPr lang="nl-BE" sz="1800" dirty="0"/>
              <a:t> of code</a:t>
            </a:r>
          </a:p>
          <a:p>
            <a:endParaRPr lang="nl-BE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04EE82-1B1A-41AE-5FC0-96FC20665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9002986" y="373465"/>
            <a:ext cx="2552921" cy="555997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99782-E72B-B2E2-AFE7-4B8D2F7C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69"/>
          <a:stretch/>
        </p:blipFill>
        <p:spPr>
          <a:xfrm>
            <a:off x="9010430" y="5928418"/>
            <a:ext cx="2552921" cy="24321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1E2DCA-2A1D-73A7-BBE0-1677038E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85" y="2431946"/>
            <a:ext cx="3853096" cy="3258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25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A10-8B4B-48E0-B140-C98D766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EDFC-4B2E-404C-A389-A16BE75A0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962926"/>
            <a:ext cx="9546302" cy="604838"/>
          </a:xfrm>
        </p:spPr>
        <p:txBody>
          <a:bodyPr/>
          <a:lstStyle/>
          <a:p>
            <a:r>
              <a:rPr lang="en-US" dirty="0"/>
              <a:t>GUI approach</a:t>
            </a: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2D0D-932C-4EB5-8744-15F9FD627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/>
              <a:t>Copyright Grietus Mulder</a:t>
            </a:r>
            <a:endParaRPr lang="fr-B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23520-B023-45C9-9E3B-7CC781E64A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DEA06BE-3EC5-47AC-906A-F2019DEBA1AF}" type="datetime1">
              <a:rPr lang="fr-BE" smtClean="0"/>
              <a:t>23-06-25</a:t>
            </a:fld>
            <a:endParaRPr lang="fr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1C44-AB65-42FE-AC43-2A3D960DE43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C85C11-440D-43A5-9BB0-3115446D7009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329-1CE4-493E-B9FC-5D8860787D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578260"/>
            <a:ext cx="5053694" cy="4756794"/>
          </a:xfrm>
        </p:spPr>
        <p:txBody>
          <a:bodyPr>
            <a:normAutofit/>
          </a:bodyPr>
          <a:lstStyle/>
          <a:p>
            <a:r>
              <a:rPr lang="nl-BE" sz="1800" dirty="0"/>
              <a:t>GUI is </a:t>
            </a:r>
            <a:r>
              <a:rPr lang="nl-BE" sz="1800" dirty="0" err="1"/>
              <a:t>based</a:t>
            </a:r>
            <a:r>
              <a:rPr lang="nl-BE" sz="1800" dirty="0"/>
              <a:t> on </a:t>
            </a:r>
            <a:r>
              <a:rPr lang="nl-BE" sz="1800" dirty="0" err="1"/>
              <a:t>Custom</a:t>
            </a:r>
            <a:r>
              <a:rPr lang="nl-BE" sz="1800" dirty="0"/>
              <a:t> </a:t>
            </a:r>
            <a:r>
              <a:rPr lang="nl-BE" sz="1800" dirty="0" err="1"/>
              <a:t>TKInter</a:t>
            </a:r>
            <a:endParaRPr lang="nl-BE" sz="1800" dirty="0"/>
          </a:p>
          <a:p>
            <a:r>
              <a:rPr lang="nl-BE" sz="1800" dirty="0" err="1"/>
              <a:t>This</a:t>
            </a:r>
            <a:r>
              <a:rPr lang="nl-BE" sz="1800" dirty="0"/>
              <a:t> </a:t>
            </a:r>
            <a:r>
              <a:rPr lang="nl-BE" sz="1800" dirty="0" err="1"/>
              <a:t>appears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be</a:t>
            </a:r>
            <a:r>
              <a:rPr lang="nl-BE" sz="1800" dirty="0"/>
              <a:t> well </a:t>
            </a:r>
            <a:r>
              <a:rPr lang="nl-BE" sz="1800" dirty="0" err="1"/>
              <a:t>developed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a lot of help on </a:t>
            </a:r>
            <a:r>
              <a:rPr lang="nl-BE" sz="1800" dirty="0" err="1"/>
              <a:t>the</a:t>
            </a:r>
            <a:r>
              <a:rPr lang="nl-BE" sz="1800" dirty="0"/>
              <a:t> internet</a:t>
            </a:r>
          </a:p>
          <a:p>
            <a:r>
              <a:rPr lang="nl-BE" sz="1800" dirty="0"/>
              <a:t>(in contrast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dirty="0" err="1"/>
              <a:t>Kivy</a:t>
            </a:r>
            <a:r>
              <a:rPr lang="nl-BE" sz="1800" dirty="0"/>
              <a:t> </a:t>
            </a:r>
            <a:r>
              <a:rPr lang="nl-BE" sz="1800" dirty="0" err="1"/>
              <a:t>unfortunately</a:t>
            </a:r>
            <a:r>
              <a:rPr lang="nl-BE" sz="1800" dirty="0"/>
              <a:t>)</a:t>
            </a:r>
          </a:p>
          <a:p>
            <a:r>
              <a:rPr lang="nl-BE" sz="1800" dirty="0"/>
              <a:t>Modular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Three levels:</a:t>
            </a:r>
          </a:p>
          <a:p>
            <a:pPr marL="971550" lvl="1" indent="-285750"/>
            <a:r>
              <a:rPr lang="nl-BE" sz="1800" dirty="0"/>
              <a:t>Model-View-Control</a:t>
            </a:r>
          </a:p>
          <a:p>
            <a:pPr marL="971550" lvl="1" indent="-285750"/>
            <a:r>
              <a:rPr lang="nl-BE" sz="1800" dirty="0" err="1"/>
              <a:t>All</a:t>
            </a:r>
            <a:r>
              <a:rPr lang="nl-BE" sz="1800" dirty="0"/>
              <a:t> </a:t>
            </a:r>
            <a:r>
              <a:rPr lang="nl-BE" sz="1800" dirty="0" err="1"/>
              <a:t>functionality</a:t>
            </a:r>
            <a:r>
              <a:rPr lang="nl-BE" sz="1800" dirty="0"/>
              <a:t> in separate modules </a:t>
            </a:r>
          </a:p>
          <a:p>
            <a:pPr marL="1428750" lvl="2" indent="-285750"/>
            <a:r>
              <a:rPr lang="nl-BE" dirty="0"/>
              <a:t>Distributed GUI modules</a:t>
            </a:r>
          </a:p>
          <a:p>
            <a:pPr marL="1885950" lvl="3" indent="-285750"/>
            <a:r>
              <a:rPr lang="nl-BE" sz="1800" dirty="0"/>
              <a:t>Callback </a:t>
            </a:r>
            <a:r>
              <a:rPr lang="nl-BE" sz="1800" dirty="0" err="1"/>
              <a:t>function</a:t>
            </a:r>
            <a:r>
              <a:rPr lang="nl-BE" sz="1800" dirty="0"/>
              <a:t> </a:t>
            </a:r>
            <a:r>
              <a:rPr lang="nl-BE" sz="1800" dirty="0" err="1"/>
              <a:t>from</a:t>
            </a:r>
            <a:r>
              <a:rPr lang="nl-BE" sz="1800" dirty="0"/>
              <a:t> </a:t>
            </a:r>
            <a:r>
              <a:rPr lang="nl-BE" sz="1800" dirty="0" err="1"/>
              <a:t>submodule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main</a:t>
            </a:r>
            <a:r>
              <a:rPr lang="nl-BE" sz="1800" dirty="0"/>
              <a:t> module</a:t>
            </a:r>
          </a:p>
          <a:p>
            <a:pPr marL="1428750" lvl="2" indent="-285750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code short (200 </a:t>
            </a:r>
            <a:r>
              <a:rPr lang="nl-BE" dirty="0" err="1"/>
              <a:t>lines</a:t>
            </a:r>
            <a:r>
              <a:rPr lang="nl-BE" dirty="0"/>
              <a:t>)</a:t>
            </a:r>
          </a:p>
          <a:p>
            <a:pPr marL="1428750" lvl="2" indent="-285750"/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helpful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several</a:t>
            </a:r>
            <a:r>
              <a:rPr lang="nl-BE" dirty="0"/>
              <a:t> data sources are </a:t>
            </a:r>
            <a:r>
              <a:rPr lang="nl-BE" dirty="0" err="1"/>
              <a:t>used</a:t>
            </a:r>
            <a:endParaRPr lang="nl-BE" dirty="0"/>
          </a:p>
          <a:p>
            <a:pPr marL="1028700" lvl="1" indent="-342900"/>
            <a:r>
              <a:rPr lang="nl-BE" sz="1800" dirty="0"/>
              <a:t>No parameters in </a:t>
            </a:r>
            <a:r>
              <a:rPr lang="nl-BE" sz="1800" dirty="0" err="1"/>
              <a:t>middle</a:t>
            </a:r>
            <a:r>
              <a:rPr lang="nl-BE" sz="1800" dirty="0"/>
              <a:t> of code</a:t>
            </a:r>
          </a:p>
          <a:p>
            <a:endParaRPr lang="nl-BE" dirty="0"/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865AC04-AC3A-5D28-3283-01AACFC24C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/>
          <a:stretch/>
        </p:blipFill>
        <p:spPr>
          <a:xfrm>
            <a:off x="5955323" y="347161"/>
            <a:ext cx="6075322" cy="27129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2D6E07-36E3-6B26-C7DD-9653517A057A}"/>
              </a:ext>
            </a:extLst>
          </p:cNvPr>
          <p:cNvCxnSpPr/>
          <p:nvPr/>
        </p:nvCxnSpPr>
        <p:spPr>
          <a:xfrm flipH="1">
            <a:off x="9571892" y="1383323"/>
            <a:ext cx="715108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97F613-691D-2528-03BF-B74C7D6493E9}"/>
              </a:ext>
            </a:extLst>
          </p:cNvPr>
          <p:cNvCxnSpPr>
            <a:cxnSpLocks/>
          </p:cNvCxnSpPr>
          <p:nvPr/>
        </p:nvCxnSpPr>
        <p:spPr>
          <a:xfrm flipH="1" flipV="1">
            <a:off x="7291754" y="1406769"/>
            <a:ext cx="861646" cy="644768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E81D70-199F-C0EF-4912-719E423DE128}"/>
              </a:ext>
            </a:extLst>
          </p:cNvPr>
          <p:cNvCxnSpPr/>
          <p:nvPr/>
        </p:nvCxnSpPr>
        <p:spPr>
          <a:xfrm flipH="1">
            <a:off x="9571892" y="2074983"/>
            <a:ext cx="715108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178CCD-AA79-FF1D-2E9D-E02EEB3CE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23" y="3236733"/>
            <a:ext cx="3557954" cy="293517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C19A-64DF-942F-7261-91DBFE1F3FD4}"/>
              </a:ext>
            </a:extLst>
          </p:cNvPr>
          <p:cNvCxnSpPr>
            <a:cxnSpLocks/>
          </p:cNvCxnSpPr>
          <p:nvPr/>
        </p:nvCxnSpPr>
        <p:spPr>
          <a:xfrm flipH="1" flipV="1">
            <a:off x="7959969" y="4152180"/>
            <a:ext cx="650631" cy="166619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848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 lettertypes" id="{338C85B9-B57F-4CE3-91B1-34214BC720BE}" vid="{6B3D0B2B-169B-4B31-BF42-03B7350603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rtner xmlns="2740edaa-24c7-4052-853e-13a7fe8d7abe" xsi:nil="true"/>
    <Afdeling xmlns="2740edaa-24c7-4052-853e-13a7fe8d7abe">
      <Value>SYNTRA Limburg</Value>
    </Afdeling>
    <Opmerkingen xmlns="2740edaa-24c7-4052-853e-13a7fe8d7abe">powerpoint sjabloon SyntraPXL</Opmerkingen>
    <Campagne xmlns="2740edaa-24c7-4052-853e-13a7fe8d7abe" xsi:nil="true"/>
    <Evenement xmlns="2740edaa-24c7-4052-853e-13a7fe8d7abe" xsi:nil="true"/>
    <Mediadrager xmlns="2740edaa-24c7-4052-853e-13a7fe8d7abe">
      <Value>Online-presentatie</Value>
    </Mediadrager>
    <Template xmlns="2740edaa-24c7-4052-853e-13a7fe8d7abe">
      <Value>Template</Value>
      <Value>Huisstijl</Value>
    </Template>
    <_ip_UnifiedCompliancePolicyUIAction xmlns="http://schemas.microsoft.com/sharepoint/v3" xsi:nil="true"/>
    <_ip_UnifiedCompliancePolicyProperties xmlns="http://schemas.microsoft.com/sharepoint/v3" xsi:nil="true"/>
    <lcf76f155ced4ddcb4097134ff3c332f xmlns="2740edaa-24c7-4052-853e-13a7fe8d7abe">
      <Terms xmlns="http://schemas.microsoft.com/office/infopath/2007/PartnerControls"/>
    </lcf76f155ced4ddcb4097134ff3c332f>
    <TaxCatchAll xmlns="11a2cbee-afe3-4578-bc37-0bb2542aeef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B0265E7F932A4B904555B2B77BCD7D" ma:contentTypeVersion="25" ma:contentTypeDescription="Een nieuw document maken." ma:contentTypeScope="" ma:versionID="89aba9914652d1aee504dcaead0477ae">
  <xsd:schema xmlns:xsd="http://www.w3.org/2001/XMLSchema" xmlns:xs="http://www.w3.org/2001/XMLSchema" xmlns:p="http://schemas.microsoft.com/office/2006/metadata/properties" xmlns:ns1="http://schemas.microsoft.com/sharepoint/v3" xmlns:ns2="2740edaa-24c7-4052-853e-13a7fe8d7abe" xmlns:ns3="11a2cbee-afe3-4578-bc37-0bb2542aeef1" targetNamespace="http://schemas.microsoft.com/office/2006/metadata/properties" ma:root="true" ma:fieldsID="559555becf578d3ab815c4e07eb296d9" ns1:_="" ns2:_="" ns3:_="">
    <xsd:import namespace="http://schemas.microsoft.com/sharepoint/v3"/>
    <xsd:import namespace="2740edaa-24c7-4052-853e-13a7fe8d7abe"/>
    <xsd:import namespace="11a2cbee-afe3-4578-bc37-0bb2542aeef1"/>
    <xsd:element name="properties">
      <xsd:complexType>
        <xsd:sequence>
          <xsd:element name="documentManagement">
            <xsd:complexType>
              <xsd:all>
                <xsd:element ref="ns2:Campagne" minOccurs="0"/>
                <xsd:element ref="ns2:Evenement" minOccurs="0"/>
                <xsd:element ref="ns2:Afdeling" minOccurs="0"/>
                <xsd:element ref="ns2:Partner" minOccurs="0"/>
                <xsd:element ref="ns2:Opmerkinge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Template" minOccurs="0"/>
                <xsd:element ref="ns2:Mediadrager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0edaa-24c7-4052-853e-13a7fe8d7abe" elementFormDefault="qualified">
    <xsd:import namespace="http://schemas.microsoft.com/office/2006/documentManagement/types"/>
    <xsd:import namespace="http://schemas.microsoft.com/office/infopath/2007/PartnerControls"/>
    <xsd:element name="Campagne" ma:index="8" nillable="true" ma:displayName="Campagne" ma:format="Dropdown" ma:internalName="Campagn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Winteropleidingen"/>
                        <xsd:enumeration value="Summerschool"/>
                        <xsd:enumeration value="Knelpuntberoepen"/>
                        <xsd:enumeration value="Iedereen leert"/>
                        <xsd:enumeration value="Hard selling"/>
                        <xsd:enumeration value="Talentspotter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venement" ma:index="9" nillable="true" ma:displayName="Evenement" ma:format="Dropdown" ma:internalName="Evenement">
      <xsd:simpleType>
        <xsd:restriction base="dms:Choice">
          <xsd:enumeration value="Infodag"/>
          <xsd:enumeration value="Diplomahappening"/>
          <xsd:enumeration value="Sid-in"/>
          <xsd:enumeration value="Verruim je horizon"/>
        </xsd:restriction>
      </xsd:simpleType>
    </xsd:element>
    <xsd:element name="Afdeling" ma:index="10" nillable="true" ma:displayName="Afdeling" ma:format="Dropdown" ma:internalName="Afdeling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YNTRA Limburg"/>
                    <xsd:enumeration value="SYNTRA business"/>
                    <xsd:enumeration value="SYNTRA Loopbaancentrum"/>
                    <xsd:enumeration value="SYNTRA duaal"/>
                    <xsd:enumeration value="SYNTRUM"/>
                    <xsd:enumeration value="T2"/>
                    <xsd:enumeration value="Andere"/>
                  </xsd:restriction>
                </xsd:simpleType>
              </xsd:element>
            </xsd:sequence>
          </xsd:extension>
        </xsd:complexContent>
      </xsd:complexType>
    </xsd:element>
    <xsd:element name="Partner" ma:index="11" nillable="true" ma:displayName="Partner" ma:format="Dropdown" ma:internalName="Partner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Mediahuis"/>
                        <xsd:enumeration value="Unizo"/>
                        <xsd:enumeration value="Kingsberry"/>
                        <xsd:enumeration value="Made In Limburg"/>
                        <xsd:enumeration value="Absoluut"/>
                        <xsd:enumeration value="Comma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Opmerkingen" ma:index="12" nillable="true" ma:displayName="Opmerkingen" ma:format="Dropdown" ma:internalName="Opmerkingen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Template" ma:index="18" nillable="true" ma:displayName="Speciaal kenmerk" ma:format="Dropdown" ma:internalName="Templat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Template"/>
                        <xsd:enumeration value="Huisstijl"/>
                        <xsd:enumeration value="Logo"/>
                        <xsd:enumeration value="Foto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drager" ma:index="19" nillable="true" ma:displayName="Mediadrager" ma:format="Dropdown" ma:internalName="Mediadrager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Online-Mailing"/>
                        <xsd:enumeration value="Online-Website"/>
                        <xsd:enumeration value="Online-Social Media"/>
                        <xsd:enumeration value="Online-Banner/mailhandtekening"/>
                        <xsd:enumeration value="Online-Video"/>
                        <xsd:enumeration value="Offline-Kranten/magazines/…"/>
                        <xsd:enumeration value="Offline-Narrowcasting"/>
                        <xsd:enumeration value="Offline-Flyers/brochures"/>
                        <xsd:enumeration value="Offline-Posters/Billboard"/>
                        <xsd:enumeration value="Offline-Beursmateriaal/roll-up"/>
                        <xsd:enumeration value="Offline-Cinema/TV"/>
                        <xsd:enumeration value="Offline-Drukwerk externe media"/>
                        <xsd:enumeration value="Offline-Drukwerk intern/gadgets"/>
                        <xsd:enumeration value="Al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Afbeeldingtags" ma:readOnly="false" ma:fieldId="{5cf76f15-5ced-4ddc-b409-7134ff3c332f}" ma:taxonomyMulti="true" ma:sspId="e9db0e41-7ff5-44a7-9a77-12b7b841b4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2cbee-afe3-4578-bc37-0bb2542aeef1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xonomy Catch All Column" ma:hidden="true" ma:list="{a58a3ed1-6fb3-41a0-8f16-648356feafc8}" ma:internalName="TaxCatchAll" ma:showField="CatchAllData" ma:web="11a2cbee-afe3-4578-bc37-0bb2542aee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96335-A93D-464D-B8EE-47C2C219B3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D478D6-BF7E-4C0E-8A22-DFB69A3227C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11a2cbee-afe3-4578-bc37-0bb2542aeef1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infopath/2007/PartnerControls"/>
    <ds:schemaRef ds:uri="2740edaa-24c7-4052-853e-13a7fe8d7abe"/>
  </ds:schemaRefs>
</ds:datastoreItem>
</file>

<file path=customXml/itemProps3.xml><?xml version="1.0" encoding="utf-8"?>
<ds:datastoreItem xmlns:ds="http://schemas.openxmlformats.org/officeDocument/2006/customXml" ds:itemID="{B80977A5-8CA3-4882-8C1F-F667926260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740edaa-24c7-4052-853e-13a7fe8d7abe"/>
    <ds:schemaRef ds:uri="11a2cbee-afe3-4578-bc37-0bb2542ae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 SyntraPXL</Template>
  <TotalTime>7003</TotalTime>
  <Words>730</Words>
  <Application>Microsoft Office PowerPoint</Application>
  <PresentationFormat>Widescreen</PresentationFormat>
  <Paragraphs>214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Lato</vt:lpstr>
      <vt:lpstr>Miso</vt:lpstr>
      <vt:lpstr>Calibri Light</vt:lpstr>
      <vt:lpstr>Arial</vt:lpstr>
      <vt:lpstr>Kantoorthema</vt:lpstr>
      <vt:lpstr>Data scientist, 1e jaar</vt:lpstr>
      <vt:lpstr>Introduction</vt:lpstr>
      <vt:lpstr>Introduction</vt:lpstr>
      <vt:lpstr>Introduction</vt:lpstr>
      <vt:lpstr>Introduction</vt:lpstr>
      <vt:lpstr>Introduction</vt:lpstr>
      <vt:lpstr>Core approach</vt:lpstr>
      <vt:lpstr>Core approach</vt:lpstr>
      <vt:lpstr>Core approach</vt:lpstr>
      <vt:lpstr>Core approach</vt:lpstr>
      <vt:lpstr>Core approach</vt:lpstr>
      <vt:lpstr>Core approach</vt:lpstr>
      <vt:lpstr>Core approach</vt:lpstr>
      <vt:lpstr>To be done</vt:lpstr>
      <vt:lpstr>To be done</vt:lpstr>
      <vt:lpstr>Result</vt:lpstr>
      <vt:lpstr>Take aways/ experiences</vt:lpstr>
      <vt:lpstr>Take aways/ experiences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Grietus Mulder</dc:creator>
  <cp:lastModifiedBy>Grietus Mulder</cp:lastModifiedBy>
  <cp:revision>180</cp:revision>
  <cp:lastPrinted>2022-10-24T09:03:30Z</cp:lastPrinted>
  <dcterms:created xsi:type="dcterms:W3CDTF">2022-10-05T12:34:03Z</dcterms:created>
  <dcterms:modified xsi:type="dcterms:W3CDTF">2025-06-23T18:52:26Z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0x01010007B0265E7F932A4B904555B2B77BCD7D</vt:lpwstr>
  </property>
  <property fmtid="{D5CDD505-2E9C-101B-9397-08002B2CF9AE}" pid="3" name="MediaServiceImageTags">
    <vt:lpwstr/>
  </property>
</Properties>
</file>